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6" r:id="rId2"/>
    <p:sldId id="259" r:id="rId3"/>
    <p:sldId id="263" r:id="rId4"/>
    <p:sldId id="261"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A404"/>
    <a:srgbClr val="3A001D"/>
    <a:srgbClr val="00B0F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737256-FA34-4E7E-AA1B-9C1F97EED026}" v="32" dt="2023-08-31T09:11:59.9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456" autoAdjust="0"/>
    <p:restoredTop sz="82512" autoAdjust="0"/>
  </p:normalViewPr>
  <p:slideViewPr>
    <p:cSldViewPr snapToGrid="0">
      <p:cViewPr varScale="1">
        <p:scale>
          <a:sx n="49" d="100"/>
          <a:sy n="49" d="100"/>
        </p:scale>
        <p:origin x="312" y="-1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Baker" userId="3ead9244707d6ac3" providerId="LiveId" clId="{76737256-FA34-4E7E-AA1B-9C1F97EED026}"/>
    <pc:docChg chg="undo custSel addSld delSld modSld">
      <pc:chgData name="Richard Baker" userId="3ead9244707d6ac3" providerId="LiveId" clId="{76737256-FA34-4E7E-AA1B-9C1F97EED026}" dt="2023-08-31T09:12:52.488" v="159" actId="6549"/>
      <pc:docMkLst>
        <pc:docMk/>
      </pc:docMkLst>
      <pc:sldChg chg="addSp delSp modSp mod modTransition delAnim modAnim modNotesTx">
        <pc:chgData name="Richard Baker" userId="3ead9244707d6ac3" providerId="LiveId" clId="{76737256-FA34-4E7E-AA1B-9C1F97EED026}" dt="2023-08-31T09:12:52.488" v="159" actId="6549"/>
        <pc:sldMkLst>
          <pc:docMk/>
          <pc:sldMk cId="1359983851" sldId="256"/>
        </pc:sldMkLst>
        <pc:spChg chg="mod">
          <ac:chgData name="Richard Baker" userId="3ead9244707d6ac3" providerId="LiveId" clId="{76737256-FA34-4E7E-AA1B-9C1F97EED026}" dt="2023-08-31T08:30:07.555" v="34" actId="208"/>
          <ac:spMkLst>
            <pc:docMk/>
            <pc:sldMk cId="1359983851" sldId="256"/>
            <ac:spMk id="2" creationId="{12288576-1250-5D29-7659-B66BC72EB1E6}"/>
          </ac:spMkLst>
        </pc:spChg>
        <pc:spChg chg="mod">
          <ac:chgData name="Richard Baker" userId="3ead9244707d6ac3" providerId="LiveId" clId="{76737256-FA34-4E7E-AA1B-9C1F97EED026}" dt="2023-08-31T08:27:49.909" v="2"/>
          <ac:spMkLst>
            <pc:docMk/>
            <pc:sldMk cId="1359983851" sldId="256"/>
            <ac:spMk id="5" creationId="{1E659648-D129-F476-6EB7-53E8861EB6A6}"/>
          </ac:spMkLst>
        </pc:spChg>
        <pc:spChg chg="mod">
          <ac:chgData name="Richard Baker" userId="3ead9244707d6ac3" providerId="LiveId" clId="{76737256-FA34-4E7E-AA1B-9C1F97EED026}" dt="2023-08-31T08:27:49.909" v="2"/>
          <ac:spMkLst>
            <pc:docMk/>
            <pc:sldMk cId="1359983851" sldId="256"/>
            <ac:spMk id="6" creationId="{EDE352F8-CAAD-A5A5-28C7-F92CE309BA89}"/>
          </ac:spMkLst>
        </pc:spChg>
        <pc:spChg chg="mod">
          <ac:chgData name="Richard Baker" userId="3ead9244707d6ac3" providerId="LiveId" clId="{76737256-FA34-4E7E-AA1B-9C1F97EED026}" dt="2023-08-31T08:27:49.909" v="2"/>
          <ac:spMkLst>
            <pc:docMk/>
            <pc:sldMk cId="1359983851" sldId="256"/>
            <ac:spMk id="7" creationId="{BFFAE08A-FD7C-E197-C472-6F0A9B3A27F9}"/>
          </ac:spMkLst>
        </pc:spChg>
        <pc:spChg chg="mod">
          <ac:chgData name="Richard Baker" userId="3ead9244707d6ac3" providerId="LiveId" clId="{76737256-FA34-4E7E-AA1B-9C1F97EED026}" dt="2023-08-31T08:27:49.909" v="2"/>
          <ac:spMkLst>
            <pc:docMk/>
            <pc:sldMk cId="1359983851" sldId="256"/>
            <ac:spMk id="10" creationId="{FA7CF8D9-1F6F-BA17-F8DB-1F03CA4FAFD8}"/>
          </ac:spMkLst>
        </pc:spChg>
        <pc:spChg chg="mod">
          <ac:chgData name="Richard Baker" userId="3ead9244707d6ac3" providerId="LiveId" clId="{76737256-FA34-4E7E-AA1B-9C1F97EED026}" dt="2023-08-31T08:27:49.909" v="2"/>
          <ac:spMkLst>
            <pc:docMk/>
            <pc:sldMk cId="1359983851" sldId="256"/>
            <ac:spMk id="12" creationId="{2ADC5201-6122-AF24-F77B-CE22A1291B64}"/>
          </ac:spMkLst>
        </pc:spChg>
        <pc:spChg chg="mod">
          <ac:chgData name="Richard Baker" userId="3ead9244707d6ac3" providerId="LiveId" clId="{76737256-FA34-4E7E-AA1B-9C1F97EED026}" dt="2023-08-31T08:27:49.909" v="2"/>
          <ac:spMkLst>
            <pc:docMk/>
            <pc:sldMk cId="1359983851" sldId="256"/>
            <ac:spMk id="13" creationId="{FBECA82E-46CF-CC98-6DC2-F1D3109D089C}"/>
          </ac:spMkLst>
        </pc:spChg>
        <pc:spChg chg="mod">
          <ac:chgData name="Richard Baker" userId="3ead9244707d6ac3" providerId="LiveId" clId="{76737256-FA34-4E7E-AA1B-9C1F97EED026}" dt="2023-08-31T08:27:49.909" v="2"/>
          <ac:spMkLst>
            <pc:docMk/>
            <pc:sldMk cId="1359983851" sldId="256"/>
            <ac:spMk id="14" creationId="{FA53CDED-97D2-E520-400E-68668C8190FD}"/>
          </ac:spMkLst>
        </pc:spChg>
        <pc:spChg chg="mod">
          <ac:chgData name="Richard Baker" userId="3ead9244707d6ac3" providerId="LiveId" clId="{76737256-FA34-4E7E-AA1B-9C1F97EED026}" dt="2023-08-31T08:27:49.909" v="2"/>
          <ac:spMkLst>
            <pc:docMk/>
            <pc:sldMk cId="1359983851" sldId="256"/>
            <ac:spMk id="15" creationId="{5E7EAF14-2EE9-5B2D-48CC-D87CE2412FF7}"/>
          </ac:spMkLst>
        </pc:spChg>
        <pc:spChg chg="mod">
          <ac:chgData name="Richard Baker" userId="3ead9244707d6ac3" providerId="LiveId" clId="{76737256-FA34-4E7E-AA1B-9C1F97EED026}" dt="2023-08-31T08:27:49.909" v="2"/>
          <ac:spMkLst>
            <pc:docMk/>
            <pc:sldMk cId="1359983851" sldId="256"/>
            <ac:spMk id="16" creationId="{47789B76-BC49-54BD-3C4A-0A4F1830B5D6}"/>
          </ac:spMkLst>
        </pc:spChg>
        <pc:spChg chg="mod">
          <ac:chgData name="Richard Baker" userId="3ead9244707d6ac3" providerId="LiveId" clId="{76737256-FA34-4E7E-AA1B-9C1F97EED026}" dt="2023-08-31T08:27:49.909" v="2"/>
          <ac:spMkLst>
            <pc:docMk/>
            <pc:sldMk cId="1359983851" sldId="256"/>
            <ac:spMk id="17" creationId="{5EF984EF-DAA1-0A5C-567D-639039937120}"/>
          </ac:spMkLst>
        </pc:spChg>
        <pc:spChg chg="mod">
          <ac:chgData name="Richard Baker" userId="3ead9244707d6ac3" providerId="LiveId" clId="{76737256-FA34-4E7E-AA1B-9C1F97EED026}" dt="2023-08-31T08:27:49.909" v="2"/>
          <ac:spMkLst>
            <pc:docMk/>
            <pc:sldMk cId="1359983851" sldId="256"/>
            <ac:spMk id="18" creationId="{7D830E8A-4575-1EA0-6DEF-D6BFD0B20964}"/>
          </ac:spMkLst>
        </pc:spChg>
        <pc:spChg chg="mod">
          <ac:chgData name="Richard Baker" userId="3ead9244707d6ac3" providerId="LiveId" clId="{76737256-FA34-4E7E-AA1B-9C1F97EED026}" dt="2023-08-31T08:27:49.909" v="2"/>
          <ac:spMkLst>
            <pc:docMk/>
            <pc:sldMk cId="1359983851" sldId="256"/>
            <ac:spMk id="19" creationId="{E28DB274-D73A-33AC-BE26-74735261BEF6}"/>
          </ac:spMkLst>
        </pc:spChg>
        <pc:spChg chg="mod">
          <ac:chgData name="Richard Baker" userId="3ead9244707d6ac3" providerId="LiveId" clId="{76737256-FA34-4E7E-AA1B-9C1F97EED026}" dt="2023-08-31T08:27:49.909" v="2"/>
          <ac:spMkLst>
            <pc:docMk/>
            <pc:sldMk cId="1359983851" sldId="256"/>
            <ac:spMk id="20" creationId="{4F5A275D-9BD1-2561-35AD-DF49C17A10F3}"/>
          </ac:spMkLst>
        </pc:spChg>
        <pc:spChg chg="mod">
          <ac:chgData name="Richard Baker" userId="3ead9244707d6ac3" providerId="LiveId" clId="{76737256-FA34-4E7E-AA1B-9C1F97EED026}" dt="2023-08-31T08:27:49.909" v="2"/>
          <ac:spMkLst>
            <pc:docMk/>
            <pc:sldMk cId="1359983851" sldId="256"/>
            <ac:spMk id="38" creationId="{3E14A917-3E72-68CF-2730-6B79C543694E}"/>
          </ac:spMkLst>
        </pc:spChg>
        <pc:spChg chg="mod">
          <ac:chgData name="Richard Baker" userId="3ead9244707d6ac3" providerId="LiveId" clId="{76737256-FA34-4E7E-AA1B-9C1F97EED026}" dt="2023-08-31T08:27:49.909" v="2"/>
          <ac:spMkLst>
            <pc:docMk/>
            <pc:sldMk cId="1359983851" sldId="256"/>
            <ac:spMk id="40" creationId="{1C619890-A4BB-7F83-595E-196FBAEA092C}"/>
          </ac:spMkLst>
        </pc:spChg>
        <pc:spChg chg="mod">
          <ac:chgData name="Richard Baker" userId="3ead9244707d6ac3" providerId="LiveId" clId="{76737256-FA34-4E7E-AA1B-9C1F97EED026}" dt="2023-08-31T09:11:18.785" v="105" actId="1076"/>
          <ac:spMkLst>
            <pc:docMk/>
            <pc:sldMk cId="1359983851" sldId="256"/>
            <ac:spMk id="42" creationId="{22A932AA-EDF8-F91A-4460-F6312B0D742F}"/>
          </ac:spMkLst>
        </pc:spChg>
        <pc:spChg chg="mod">
          <ac:chgData name="Richard Baker" userId="3ead9244707d6ac3" providerId="LiveId" clId="{76737256-FA34-4E7E-AA1B-9C1F97EED026}" dt="2023-08-31T08:27:49.909" v="2"/>
          <ac:spMkLst>
            <pc:docMk/>
            <pc:sldMk cId="1359983851" sldId="256"/>
            <ac:spMk id="43" creationId="{12BAE3FB-9378-6C99-6C9B-2E14AB2F5007}"/>
          </ac:spMkLst>
        </pc:spChg>
        <pc:spChg chg="mod">
          <ac:chgData name="Richard Baker" userId="3ead9244707d6ac3" providerId="LiveId" clId="{76737256-FA34-4E7E-AA1B-9C1F97EED026}" dt="2023-08-31T08:27:49.909" v="2"/>
          <ac:spMkLst>
            <pc:docMk/>
            <pc:sldMk cId="1359983851" sldId="256"/>
            <ac:spMk id="44" creationId="{90869F5F-7204-8453-AF60-9478058BB750}"/>
          </ac:spMkLst>
        </pc:spChg>
        <pc:spChg chg="mod">
          <ac:chgData name="Richard Baker" userId="3ead9244707d6ac3" providerId="LiveId" clId="{76737256-FA34-4E7E-AA1B-9C1F97EED026}" dt="2023-08-31T08:27:49.909" v="2"/>
          <ac:spMkLst>
            <pc:docMk/>
            <pc:sldMk cId="1359983851" sldId="256"/>
            <ac:spMk id="45" creationId="{5B89AFA8-8EC5-2293-DBF1-894C52DB51F1}"/>
          </ac:spMkLst>
        </pc:spChg>
        <pc:spChg chg="mod">
          <ac:chgData name="Richard Baker" userId="3ead9244707d6ac3" providerId="LiveId" clId="{76737256-FA34-4E7E-AA1B-9C1F97EED026}" dt="2023-08-31T08:27:49.909" v="2"/>
          <ac:spMkLst>
            <pc:docMk/>
            <pc:sldMk cId="1359983851" sldId="256"/>
            <ac:spMk id="46" creationId="{D8DD062F-4D38-3AE7-BFCD-7C3321BCCCFD}"/>
          </ac:spMkLst>
        </pc:spChg>
        <pc:spChg chg="mod">
          <ac:chgData name="Richard Baker" userId="3ead9244707d6ac3" providerId="LiveId" clId="{76737256-FA34-4E7E-AA1B-9C1F97EED026}" dt="2023-08-31T08:27:49.909" v="2"/>
          <ac:spMkLst>
            <pc:docMk/>
            <pc:sldMk cId="1359983851" sldId="256"/>
            <ac:spMk id="47" creationId="{01EE5E4E-0897-C0E0-57F1-72E28F24B30B}"/>
          </ac:spMkLst>
        </pc:spChg>
        <pc:spChg chg="mod">
          <ac:chgData name="Richard Baker" userId="3ead9244707d6ac3" providerId="LiveId" clId="{76737256-FA34-4E7E-AA1B-9C1F97EED026}" dt="2023-08-31T08:27:49.909" v="2"/>
          <ac:spMkLst>
            <pc:docMk/>
            <pc:sldMk cId="1359983851" sldId="256"/>
            <ac:spMk id="48" creationId="{E2BE47BE-E0DD-0D03-8EDF-F131E4320480}"/>
          </ac:spMkLst>
        </pc:spChg>
        <pc:spChg chg="mod">
          <ac:chgData name="Richard Baker" userId="3ead9244707d6ac3" providerId="LiveId" clId="{76737256-FA34-4E7E-AA1B-9C1F97EED026}" dt="2023-08-31T08:27:49.909" v="2"/>
          <ac:spMkLst>
            <pc:docMk/>
            <pc:sldMk cId="1359983851" sldId="256"/>
            <ac:spMk id="49" creationId="{6F263117-688B-2333-0734-47251FDDE81D}"/>
          </ac:spMkLst>
        </pc:spChg>
        <pc:spChg chg="mod">
          <ac:chgData name="Richard Baker" userId="3ead9244707d6ac3" providerId="LiveId" clId="{76737256-FA34-4E7E-AA1B-9C1F97EED026}" dt="2023-08-31T08:27:49.909" v="2"/>
          <ac:spMkLst>
            <pc:docMk/>
            <pc:sldMk cId="1359983851" sldId="256"/>
            <ac:spMk id="50" creationId="{418BB4C1-7AC4-8F35-E648-2DED0A2668F7}"/>
          </ac:spMkLst>
        </pc:spChg>
        <pc:spChg chg="mod">
          <ac:chgData name="Richard Baker" userId="3ead9244707d6ac3" providerId="LiveId" clId="{76737256-FA34-4E7E-AA1B-9C1F97EED026}" dt="2023-08-31T08:27:49.909" v="2"/>
          <ac:spMkLst>
            <pc:docMk/>
            <pc:sldMk cId="1359983851" sldId="256"/>
            <ac:spMk id="51" creationId="{C343911C-7B8D-7C86-884D-2EBAF752AE42}"/>
          </ac:spMkLst>
        </pc:spChg>
        <pc:spChg chg="mod">
          <ac:chgData name="Richard Baker" userId="3ead9244707d6ac3" providerId="LiveId" clId="{76737256-FA34-4E7E-AA1B-9C1F97EED026}" dt="2023-08-31T08:27:49.909" v="2"/>
          <ac:spMkLst>
            <pc:docMk/>
            <pc:sldMk cId="1359983851" sldId="256"/>
            <ac:spMk id="52" creationId="{33CE675A-226F-9F12-1873-C05375D1DD59}"/>
          </ac:spMkLst>
        </pc:spChg>
        <pc:spChg chg="mod">
          <ac:chgData name="Richard Baker" userId="3ead9244707d6ac3" providerId="LiveId" clId="{76737256-FA34-4E7E-AA1B-9C1F97EED026}" dt="2023-08-31T08:27:49.909" v="2"/>
          <ac:spMkLst>
            <pc:docMk/>
            <pc:sldMk cId="1359983851" sldId="256"/>
            <ac:spMk id="53" creationId="{F5F88189-6097-3AA1-03DC-E2631E7960F5}"/>
          </ac:spMkLst>
        </pc:spChg>
        <pc:spChg chg="mod">
          <ac:chgData name="Richard Baker" userId="3ead9244707d6ac3" providerId="LiveId" clId="{76737256-FA34-4E7E-AA1B-9C1F97EED026}" dt="2023-08-31T08:27:49.909" v="2"/>
          <ac:spMkLst>
            <pc:docMk/>
            <pc:sldMk cId="1359983851" sldId="256"/>
            <ac:spMk id="54" creationId="{234D3293-2BFB-A989-8916-E2E1FC9F4629}"/>
          </ac:spMkLst>
        </pc:spChg>
        <pc:spChg chg="mod">
          <ac:chgData name="Richard Baker" userId="3ead9244707d6ac3" providerId="LiveId" clId="{76737256-FA34-4E7E-AA1B-9C1F97EED026}" dt="2023-08-31T08:27:49.909" v="2"/>
          <ac:spMkLst>
            <pc:docMk/>
            <pc:sldMk cId="1359983851" sldId="256"/>
            <ac:spMk id="55" creationId="{E47EBFB3-08FF-B520-3140-85620E32FBCD}"/>
          </ac:spMkLst>
        </pc:spChg>
        <pc:spChg chg="mod">
          <ac:chgData name="Richard Baker" userId="3ead9244707d6ac3" providerId="LiveId" clId="{76737256-FA34-4E7E-AA1B-9C1F97EED026}" dt="2023-08-31T08:27:49.909" v="2"/>
          <ac:spMkLst>
            <pc:docMk/>
            <pc:sldMk cId="1359983851" sldId="256"/>
            <ac:spMk id="56" creationId="{14B253B8-0BBD-B735-DAF3-EF9BAC204FA8}"/>
          </ac:spMkLst>
        </pc:spChg>
        <pc:spChg chg="mod">
          <ac:chgData name="Richard Baker" userId="3ead9244707d6ac3" providerId="LiveId" clId="{76737256-FA34-4E7E-AA1B-9C1F97EED026}" dt="2023-08-31T08:27:49.909" v="2"/>
          <ac:spMkLst>
            <pc:docMk/>
            <pc:sldMk cId="1359983851" sldId="256"/>
            <ac:spMk id="57" creationId="{CEB8415C-FA2A-F580-A6B5-362ED75E6581}"/>
          </ac:spMkLst>
        </pc:spChg>
        <pc:spChg chg="mod">
          <ac:chgData name="Richard Baker" userId="3ead9244707d6ac3" providerId="LiveId" clId="{76737256-FA34-4E7E-AA1B-9C1F97EED026}" dt="2023-08-31T08:27:49.909" v="2"/>
          <ac:spMkLst>
            <pc:docMk/>
            <pc:sldMk cId="1359983851" sldId="256"/>
            <ac:spMk id="58" creationId="{48BD9BEE-EC9B-3546-8EBF-62F7ADD44496}"/>
          </ac:spMkLst>
        </pc:spChg>
        <pc:spChg chg="mod">
          <ac:chgData name="Richard Baker" userId="3ead9244707d6ac3" providerId="LiveId" clId="{76737256-FA34-4E7E-AA1B-9C1F97EED026}" dt="2023-08-31T08:27:49.909" v="2"/>
          <ac:spMkLst>
            <pc:docMk/>
            <pc:sldMk cId="1359983851" sldId="256"/>
            <ac:spMk id="59" creationId="{16494C3F-6772-1E10-41A6-E7F295848FD2}"/>
          </ac:spMkLst>
        </pc:spChg>
        <pc:spChg chg="mod">
          <ac:chgData name="Richard Baker" userId="3ead9244707d6ac3" providerId="LiveId" clId="{76737256-FA34-4E7E-AA1B-9C1F97EED026}" dt="2023-08-31T08:27:49.909" v="2"/>
          <ac:spMkLst>
            <pc:docMk/>
            <pc:sldMk cId="1359983851" sldId="256"/>
            <ac:spMk id="60" creationId="{C360F50B-F93B-BCA7-B989-6FA428A09606}"/>
          </ac:spMkLst>
        </pc:spChg>
        <pc:spChg chg="mod">
          <ac:chgData name="Richard Baker" userId="3ead9244707d6ac3" providerId="LiveId" clId="{76737256-FA34-4E7E-AA1B-9C1F97EED026}" dt="2023-08-31T08:27:49.909" v="2"/>
          <ac:spMkLst>
            <pc:docMk/>
            <pc:sldMk cId="1359983851" sldId="256"/>
            <ac:spMk id="61" creationId="{A6ADF59D-9A8F-698F-57A5-249C7A4A2AAF}"/>
          </ac:spMkLst>
        </pc:spChg>
        <pc:spChg chg="mod">
          <ac:chgData name="Richard Baker" userId="3ead9244707d6ac3" providerId="LiveId" clId="{76737256-FA34-4E7E-AA1B-9C1F97EED026}" dt="2023-08-31T08:27:49.909" v="2"/>
          <ac:spMkLst>
            <pc:docMk/>
            <pc:sldMk cId="1359983851" sldId="256"/>
            <ac:spMk id="62" creationId="{C77DABF7-92BC-6EB8-42EE-CD849CB43F55}"/>
          </ac:spMkLst>
        </pc:spChg>
        <pc:spChg chg="mod">
          <ac:chgData name="Richard Baker" userId="3ead9244707d6ac3" providerId="LiveId" clId="{76737256-FA34-4E7E-AA1B-9C1F97EED026}" dt="2023-08-31T08:27:49.909" v="2"/>
          <ac:spMkLst>
            <pc:docMk/>
            <pc:sldMk cId="1359983851" sldId="256"/>
            <ac:spMk id="63" creationId="{1051ABE5-4026-84E1-2033-34299BF24002}"/>
          </ac:spMkLst>
        </pc:spChg>
        <pc:spChg chg="mod">
          <ac:chgData name="Richard Baker" userId="3ead9244707d6ac3" providerId="LiveId" clId="{76737256-FA34-4E7E-AA1B-9C1F97EED026}" dt="2023-08-31T08:27:49.909" v="2"/>
          <ac:spMkLst>
            <pc:docMk/>
            <pc:sldMk cId="1359983851" sldId="256"/>
            <ac:spMk id="64" creationId="{69D2E498-11C0-DDB1-4AC7-12BC16D87AC2}"/>
          </ac:spMkLst>
        </pc:spChg>
        <pc:spChg chg="mod">
          <ac:chgData name="Richard Baker" userId="3ead9244707d6ac3" providerId="LiveId" clId="{76737256-FA34-4E7E-AA1B-9C1F97EED026}" dt="2023-08-31T08:29:10.956" v="11"/>
          <ac:spMkLst>
            <pc:docMk/>
            <pc:sldMk cId="1359983851" sldId="256"/>
            <ac:spMk id="67" creationId="{D6B86950-8335-6194-C5F6-80E2617702C2}"/>
          </ac:spMkLst>
        </pc:spChg>
        <pc:spChg chg="mod">
          <ac:chgData name="Richard Baker" userId="3ead9244707d6ac3" providerId="LiveId" clId="{76737256-FA34-4E7E-AA1B-9C1F97EED026}" dt="2023-08-31T08:29:10.956" v="11"/>
          <ac:spMkLst>
            <pc:docMk/>
            <pc:sldMk cId="1359983851" sldId="256"/>
            <ac:spMk id="68" creationId="{62B8F9D1-D75B-34B6-2BEF-D0A17C332D1B}"/>
          </ac:spMkLst>
        </pc:spChg>
        <pc:spChg chg="mod">
          <ac:chgData name="Richard Baker" userId="3ead9244707d6ac3" providerId="LiveId" clId="{76737256-FA34-4E7E-AA1B-9C1F97EED026}" dt="2023-08-31T08:29:10.956" v="11"/>
          <ac:spMkLst>
            <pc:docMk/>
            <pc:sldMk cId="1359983851" sldId="256"/>
            <ac:spMk id="69" creationId="{C64B66C1-9CC8-D25D-7241-1DA0CAACE714}"/>
          </ac:spMkLst>
        </pc:spChg>
        <pc:spChg chg="mod">
          <ac:chgData name="Richard Baker" userId="3ead9244707d6ac3" providerId="LiveId" clId="{76737256-FA34-4E7E-AA1B-9C1F97EED026}" dt="2023-08-31T08:29:10.956" v="11"/>
          <ac:spMkLst>
            <pc:docMk/>
            <pc:sldMk cId="1359983851" sldId="256"/>
            <ac:spMk id="72" creationId="{3701C41C-F7B9-2FFD-6572-82BDB5D83412}"/>
          </ac:spMkLst>
        </pc:spChg>
        <pc:spChg chg="mod">
          <ac:chgData name="Richard Baker" userId="3ead9244707d6ac3" providerId="LiveId" clId="{76737256-FA34-4E7E-AA1B-9C1F97EED026}" dt="2023-08-31T08:29:10.956" v="11"/>
          <ac:spMkLst>
            <pc:docMk/>
            <pc:sldMk cId="1359983851" sldId="256"/>
            <ac:spMk id="74" creationId="{139EE71D-11D4-8591-0EF7-EC1A37714863}"/>
          </ac:spMkLst>
        </pc:spChg>
        <pc:spChg chg="mod">
          <ac:chgData name="Richard Baker" userId="3ead9244707d6ac3" providerId="LiveId" clId="{76737256-FA34-4E7E-AA1B-9C1F97EED026}" dt="2023-08-31T08:29:10.956" v="11"/>
          <ac:spMkLst>
            <pc:docMk/>
            <pc:sldMk cId="1359983851" sldId="256"/>
            <ac:spMk id="75" creationId="{D0AAF931-3BB4-97F8-F165-09C72F4B1C00}"/>
          </ac:spMkLst>
        </pc:spChg>
        <pc:spChg chg="mod">
          <ac:chgData name="Richard Baker" userId="3ead9244707d6ac3" providerId="LiveId" clId="{76737256-FA34-4E7E-AA1B-9C1F97EED026}" dt="2023-08-31T08:29:10.956" v="11"/>
          <ac:spMkLst>
            <pc:docMk/>
            <pc:sldMk cId="1359983851" sldId="256"/>
            <ac:spMk id="76" creationId="{DBF34181-6AC2-58F3-EEB4-6C50753EACBE}"/>
          </ac:spMkLst>
        </pc:spChg>
        <pc:spChg chg="mod">
          <ac:chgData name="Richard Baker" userId="3ead9244707d6ac3" providerId="LiveId" clId="{76737256-FA34-4E7E-AA1B-9C1F97EED026}" dt="2023-08-31T08:29:10.956" v="11"/>
          <ac:spMkLst>
            <pc:docMk/>
            <pc:sldMk cId="1359983851" sldId="256"/>
            <ac:spMk id="77" creationId="{2C26CF18-8069-CFC1-8A3A-B3908F6BDC6B}"/>
          </ac:spMkLst>
        </pc:spChg>
        <pc:spChg chg="mod">
          <ac:chgData name="Richard Baker" userId="3ead9244707d6ac3" providerId="LiveId" clId="{76737256-FA34-4E7E-AA1B-9C1F97EED026}" dt="2023-08-31T08:29:10.956" v="11"/>
          <ac:spMkLst>
            <pc:docMk/>
            <pc:sldMk cId="1359983851" sldId="256"/>
            <ac:spMk id="78" creationId="{050B3947-C23C-E5C5-7CFE-B7CA5036DDD8}"/>
          </ac:spMkLst>
        </pc:spChg>
        <pc:spChg chg="mod">
          <ac:chgData name="Richard Baker" userId="3ead9244707d6ac3" providerId="LiveId" clId="{76737256-FA34-4E7E-AA1B-9C1F97EED026}" dt="2023-08-31T08:29:10.956" v="11"/>
          <ac:spMkLst>
            <pc:docMk/>
            <pc:sldMk cId="1359983851" sldId="256"/>
            <ac:spMk id="79" creationId="{D396D6F7-845F-687D-D4A6-6C5EB50A5946}"/>
          </ac:spMkLst>
        </pc:spChg>
        <pc:spChg chg="mod">
          <ac:chgData name="Richard Baker" userId="3ead9244707d6ac3" providerId="LiveId" clId="{76737256-FA34-4E7E-AA1B-9C1F97EED026}" dt="2023-08-31T08:29:10.956" v="11"/>
          <ac:spMkLst>
            <pc:docMk/>
            <pc:sldMk cId="1359983851" sldId="256"/>
            <ac:spMk id="80" creationId="{88B4604A-EFB9-CFC6-58AB-26BC6C06BA11}"/>
          </ac:spMkLst>
        </pc:spChg>
        <pc:spChg chg="mod">
          <ac:chgData name="Richard Baker" userId="3ead9244707d6ac3" providerId="LiveId" clId="{76737256-FA34-4E7E-AA1B-9C1F97EED026}" dt="2023-08-31T08:29:10.956" v="11"/>
          <ac:spMkLst>
            <pc:docMk/>
            <pc:sldMk cId="1359983851" sldId="256"/>
            <ac:spMk id="81" creationId="{0D4D5C45-4A8F-8C18-7051-FC4C2DFEA9C4}"/>
          </ac:spMkLst>
        </pc:spChg>
        <pc:spChg chg="mod">
          <ac:chgData name="Richard Baker" userId="3ead9244707d6ac3" providerId="LiveId" clId="{76737256-FA34-4E7E-AA1B-9C1F97EED026}" dt="2023-08-31T08:29:10.956" v="11"/>
          <ac:spMkLst>
            <pc:docMk/>
            <pc:sldMk cId="1359983851" sldId="256"/>
            <ac:spMk id="82" creationId="{48247B29-747D-642C-4335-478C428BF090}"/>
          </ac:spMkLst>
        </pc:spChg>
        <pc:spChg chg="mod">
          <ac:chgData name="Richard Baker" userId="3ead9244707d6ac3" providerId="LiveId" clId="{76737256-FA34-4E7E-AA1B-9C1F97EED026}" dt="2023-08-31T08:29:10.956" v="11"/>
          <ac:spMkLst>
            <pc:docMk/>
            <pc:sldMk cId="1359983851" sldId="256"/>
            <ac:spMk id="84" creationId="{45B412B1-DDCA-1FC8-6DCB-569182464D69}"/>
          </ac:spMkLst>
        </pc:spChg>
        <pc:spChg chg="mod">
          <ac:chgData name="Richard Baker" userId="3ead9244707d6ac3" providerId="LiveId" clId="{76737256-FA34-4E7E-AA1B-9C1F97EED026}" dt="2023-08-31T08:29:10.956" v="11"/>
          <ac:spMkLst>
            <pc:docMk/>
            <pc:sldMk cId="1359983851" sldId="256"/>
            <ac:spMk id="85" creationId="{6CE20CD4-1987-98E0-C44E-79337A93C21B}"/>
          </ac:spMkLst>
        </pc:spChg>
        <pc:spChg chg="mod">
          <ac:chgData name="Richard Baker" userId="3ead9244707d6ac3" providerId="LiveId" clId="{76737256-FA34-4E7E-AA1B-9C1F97EED026}" dt="2023-08-31T08:29:10.956" v="11"/>
          <ac:spMkLst>
            <pc:docMk/>
            <pc:sldMk cId="1359983851" sldId="256"/>
            <ac:spMk id="86" creationId="{9C508F0F-4721-9396-112B-7B99A218F31F}"/>
          </ac:spMkLst>
        </pc:spChg>
        <pc:spChg chg="mod">
          <ac:chgData name="Richard Baker" userId="3ead9244707d6ac3" providerId="LiveId" clId="{76737256-FA34-4E7E-AA1B-9C1F97EED026}" dt="2023-08-31T08:29:10.956" v="11"/>
          <ac:spMkLst>
            <pc:docMk/>
            <pc:sldMk cId="1359983851" sldId="256"/>
            <ac:spMk id="87" creationId="{E1BD6385-EA85-F1B7-F30A-CE2204D956F9}"/>
          </ac:spMkLst>
        </pc:spChg>
        <pc:spChg chg="mod">
          <ac:chgData name="Richard Baker" userId="3ead9244707d6ac3" providerId="LiveId" clId="{76737256-FA34-4E7E-AA1B-9C1F97EED026}" dt="2023-08-31T08:29:10.956" v="11"/>
          <ac:spMkLst>
            <pc:docMk/>
            <pc:sldMk cId="1359983851" sldId="256"/>
            <ac:spMk id="88" creationId="{9E349E95-549B-103D-0448-DC7268712AB5}"/>
          </ac:spMkLst>
        </pc:spChg>
        <pc:spChg chg="mod">
          <ac:chgData name="Richard Baker" userId="3ead9244707d6ac3" providerId="LiveId" clId="{76737256-FA34-4E7E-AA1B-9C1F97EED026}" dt="2023-08-31T08:29:10.956" v="11"/>
          <ac:spMkLst>
            <pc:docMk/>
            <pc:sldMk cId="1359983851" sldId="256"/>
            <ac:spMk id="89" creationId="{D74FD23C-435D-6598-DAE4-A050F9DD3C11}"/>
          </ac:spMkLst>
        </pc:spChg>
        <pc:spChg chg="mod">
          <ac:chgData name="Richard Baker" userId="3ead9244707d6ac3" providerId="LiveId" clId="{76737256-FA34-4E7E-AA1B-9C1F97EED026}" dt="2023-08-31T08:29:10.956" v="11"/>
          <ac:spMkLst>
            <pc:docMk/>
            <pc:sldMk cId="1359983851" sldId="256"/>
            <ac:spMk id="90" creationId="{7C7264E2-7369-D53F-050B-97B04FD3387D}"/>
          </ac:spMkLst>
        </pc:spChg>
        <pc:spChg chg="mod">
          <ac:chgData name="Richard Baker" userId="3ead9244707d6ac3" providerId="LiveId" clId="{76737256-FA34-4E7E-AA1B-9C1F97EED026}" dt="2023-08-31T08:29:10.956" v="11"/>
          <ac:spMkLst>
            <pc:docMk/>
            <pc:sldMk cId="1359983851" sldId="256"/>
            <ac:spMk id="91" creationId="{8E58AF5C-3485-1D95-0599-34DAF2000932}"/>
          </ac:spMkLst>
        </pc:spChg>
        <pc:spChg chg="mod">
          <ac:chgData name="Richard Baker" userId="3ead9244707d6ac3" providerId="LiveId" clId="{76737256-FA34-4E7E-AA1B-9C1F97EED026}" dt="2023-08-31T08:29:10.956" v="11"/>
          <ac:spMkLst>
            <pc:docMk/>
            <pc:sldMk cId="1359983851" sldId="256"/>
            <ac:spMk id="92" creationId="{7B8CF455-5540-9CFB-2EAC-3BC992E82D9D}"/>
          </ac:spMkLst>
        </pc:spChg>
        <pc:spChg chg="mod">
          <ac:chgData name="Richard Baker" userId="3ead9244707d6ac3" providerId="LiveId" clId="{76737256-FA34-4E7E-AA1B-9C1F97EED026}" dt="2023-08-31T08:29:10.956" v="11"/>
          <ac:spMkLst>
            <pc:docMk/>
            <pc:sldMk cId="1359983851" sldId="256"/>
            <ac:spMk id="93" creationId="{833DDF73-FD53-76A1-DDC2-31FF80306F0F}"/>
          </ac:spMkLst>
        </pc:spChg>
        <pc:spChg chg="mod">
          <ac:chgData name="Richard Baker" userId="3ead9244707d6ac3" providerId="LiveId" clId="{76737256-FA34-4E7E-AA1B-9C1F97EED026}" dt="2023-08-31T08:29:10.956" v="11"/>
          <ac:spMkLst>
            <pc:docMk/>
            <pc:sldMk cId="1359983851" sldId="256"/>
            <ac:spMk id="94" creationId="{0E543386-70C7-34FE-FD4F-80B1357F9410}"/>
          </ac:spMkLst>
        </pc:spChg>
        <pc:spChg chg="mod">
          <ac:chgData name="Richard Baker" userId="3ead9244707d6ac3" providerId="LiveId" clId="{76737256-FA34-4E7E-AA1B-9C1F97EED026}" dt="2023-08-31T08:29:10.956" v="11"/>
          <ac:spMkLst>
            <pc:docMk/>
            <pc:sldMk cId="1359983851" sldId="256"/>
            <ac:spMk id="95" creationId="{DDD43983-1965-55B4-70C8-6C6B27B72F82}"/>
          </ac:spMkLst>
        </pc:spChg>
        <pc:spChg chg="mod">
          <ac:chgData name="Richard Baker" userId="3ead9244707d6ac3" providerId="LiveId" clId="{76737256-FA34-4E7E-AA1B-9C1F97EED026}" dt="2023-08-31T08:29:10.956" v="11"/>
          <ac:spMkLst>
            <pc:docMk/>
            <pc:sldMk cId="1359983851" sldId="256"/>
            <ac:spMk id="96" creationId="{F4305A43-428F-D9AD-F9D6-83EC0D753089}"/>
          </ac:spMkLst>
        </pc:spChg>
        <pc:spChg chg="mod">
          <ac:chgData name="Richard Baker" userId="3ead9244707d6ac3" providerId="LiveId" clId="{76737256-FA34-4E7E-AA1B-9C1F97EED026}" dt="2023-08-31T08:29:10.956" v="11"/>
          <ac:spMkLst>
            <pc:docMk/>
            <pc:sldMk cId="1359983851" sldId="256"/>
            <ac:spMk id="97" creationId="{11B59020-52B2-8092-3B55-D8179C9634C9}"/>
          </ac:spMkLst>
        </pc:spChg>
        <pc:spChg chg="mod">
          <ac:chgData name="Richard Baker" userId="3ead9244707d6ac3" providerId="LiveId" clId="{76737256-FA34-4E7E-AA1B-9C1F97EED026}" dt="2023-08-31T08:29:10.956" v="11"/>
          <ac:spMkLst>
            <pc:docMk/>
            <pc:sldMk cId="1359983851" sldId="256"/>
            <ac:spMk id="98" creationId="{49B06D93-A6FC-68AE-A204-993CE7EA18E8}"/>
          </ac:spMkLst>
        </pc:spChg>
        <pc:spChg chg="mod">
          <ac:chgData name="Richard Baker" userId="3ead9244707d6ac3" providerId="LiveId" clId="{76737256-FA34-4E7E-AA1B-9C1F97EED026}" dt="2023-08-31T08:29:10.956" v="11"/>
          <ac:spMkLst>
            <pc:docMk/>
            <pc:sldMk cId="1359983851" sldId="256"/>
            <ac:spMk id="99" creationId="{FFD8D191-C32B-354C-12CC-278418026FA5}"/>
          </ac:spMkLst>
        </pc:spChg>
        <pc:spChg chg="mod">
          <ac:chgData name="Richard Baker" userId="3ead9244707d6ac3" providerId="LiveId" clId="{76737256-FA34-4E7E-AA1B-9C1F97EED026}" dt="2023-08-31T08:29:10.956" v="11"/>
          <ac:spMkLst>
            <pc:docMk/>
            <pc:sldMk cId="1359983851" sldId="256"/>
            <ac:spMk id="100" creationId="{F9879418-436B-5941-BFAB-D0EB3A25554A}"/>
          </ac:spMkLst>
        </pc:spChg>
        <pc:spChg chg="mod">
          <ac:chgData name="Richard Baker" userId="3ead9244707d6ac3" providerId="LiveId" clId="{76737256-FA34-4E7E-AA1B-9C1F97EED026}" dt="2023-08-31T08:29:10.956" v="11"/>
          <ac:spMkLst>
            <pc:docMk/>
            <pc:sldMk cId="1359983851" sldId="256"/>
            <ac:spMk id="101" creationId="{B3AE9FDB-3467-E392-09A1-DC8F9C994E9F}"/>
          </ac:spMkLst>
        </pc:spChg>
        <pc:spChg chg="mod">
          <ac:chgData name="Richard Baker" userId="3ead9244707d6ac3" providerId="LiveId" clId="{76737256-FA34-4E7E-AA1B-9C1F97EED026}" dt="2023-08-31T08:29:10.956" v="11"/>
          <ac:spMkLst>
            <pc:docMk/>
            <pc:sldMk cId="1359983851" sldId="256"/>
            <ac:spMk id="102" creationId="{2B6075EA-EBF5-6FFA-AFFA-723496A2D924}"/>
          </ac:spMkLst>
        </pc:spChg>
        <pc:spChg chg="mod">
          <ac:chgData name="Richard Baker" userId="3ead9244707d6ac3" providerId="LiveId" clId="{76737256-FA34-4E7E-AA1B-9C1F97EED026}" dt="2023-08-31T08:29:10.956" v="11"/>
          <ac:spMkLst>
            <pc:docMk/>
            <pc:sldMk cId="1359983851" sldId="256"/>
            <ac:spMk id="103" creationId="{28B2C9ED-1978-9108-88DF-7E10116DF91B}"/>
          </ac:spMkLst>
        </pc:spChg>
        <pc:spChg chg="mod">
          <ac:chgData name="Richard Baker" userId="3ead9244707d6ac3" providerId="LiveId" clId="{76737256-FA34-4E7E-AA1B-9C1F97EED026}" dt="2023-08-31T08:29:10.956" v="11"/>
          <ac:spMkLst>
            <pc:docMk/>
            <pc:sldMk cId="1359983851" sldId="256"/>
            <ac:spMk id="104" creationId="{6E69C7E4-A0BC-9D2C-70C6-F4BBDEFEA285}"/>
          </ac:spMkLst>
        </pc:spChg>
        <pc:spChg chg="mod">
          <ac:chgData name="Richard Baker" userId="3ead9244707d6ac3" providerId="LiveId" clId="{76737256-FA34-4E7E-AA1B-9C1F97EED026}" dt="2023-08-31T08:29:10.956" v="11"/>
          <ac:spMkLst>
            <pc:docMk/>
            <pc:sldMk cId="1359983851" sldId="256"/>
            <ac:spMk id="105" creationId="{ABD9F52F-1E7B-F782-9091-6BEA38DC2AEB}"/>
          </ac:spMkLst>
        </pc:spChg>
        <pc:spChg chg="mod">
          <ac:chgData name="Richard Baker" userId="3ead9244707d6ac3" providerId="LiveId" clId="{76737256-FA34-4E7E-AA1B-9C1F97EED026}" dt="2023-08-31T08:29:10.956" v="11"/>
          <ac:spMkLst>
            <pc:docMk/>
            <pc:sldMk cId="1359983851" sldId="256"/>
            <ac:spMk id="106" creationId="{BC3FB41A-0D07-2948-AB35-4AA1C917C5E5}"/>
          </ac:spMkLst>
        </pc:spChg>
        <pc:spChg chg="mod">
          <ac:chgData name="Richard Baker" userId="3ead9244707d6ac3" providerId="LiveId" clId="{76737256-FA34-4E7E-AA1B-9C1F97EED026}" dt="2023-08-31T08:29:10.956" v="11"/>
          <ac:spMkLst>
            <pc:docMk/>
            <pc:sldMk cId="1359983851" sldId="256"/>
            <ac:spMk id="107" creationId="{29AA3D65-D6CF-352A-A810-80537805000C}"/>
          </ac:spMkLst>
        </pc:spChg>
        <pc:grpChg chg="add del mod ord">
          <ac:chgData name="Richard Baker" userId="3ead9244707d6ac3" providerId="LiveId" clId="{76737256-FA34-4E7E-AA1B-9C1F97EED026}" dt="2023-08-31T08:31:48.817" v="50" actId="478"/>
          <ac:grpSpMkLst>
            <pc:docMk/>
            <pc:sldMk cId="1359983851" sldId="256"/>
            <ac:grpSpMk id="3" creationId="{5A1AEE3E-4DF1-6591-0A4B-8DE09654CAAE}"/>
          </ac:grpSpMkLst>
        </pc:grpChg>
        <pc:grpChg chg="mod">
          <ac:chgData name="Richard Baker" userId="3ead9244707d6ac3" providerId="LiveId" clId="{76737256-FA34-4E7E-AA1B-9C1F97EED026}" dt="2023-08-31T08:27:49.909" v="2"/>
          <ac:grpSpMkLst>
            <pc:docMk/>
            <pc:sldMk cId="1359983851" sldId="256"/>
            <ac:grpSpMk id="4" creationId="{2F43604F-EA61-F23F-6702-63FE77C69FF7}"/>
          </ac:grpSpMkLst>
        </pc:grpChg>
        <pc:grpChg chg="mod">
          <ac:chgData name="Richard Baker" userId="3ead9244707d6ac3" providerId="LiveId" clId="{76737256-FA34-4E7E-AA1B-9C1F97EED026}" dt="2023-08-31T08:27:49.909" v="2"/>
          <ac:grpSpMkLst>
            <pc:docMk/>
            <pc:sldMk cId="1359983851" sldId="256"/>
            <ac:grpSpMk id="8" creationId="{3BF96A09-689C-18AF-BC50-FE511A6F5E6C}"/>
          </ac:grpSpMkLst>
        </pc:grpChg>
        <pc:grpChg chg="mod">
          <ac:chgData name="Richard Baker" userId="3ead9244707d6ac3" providerId="LiveId" clId="{76737256-FA34-4E7E-AA1B-9C1F97EED026}" dt="2023-08-31T08:27:49.909" v="2"/>
          <ac:grpSpMkLst>
            <pc:docMk/>
            <pc:sldMk cId="1359983851" sldId="256"/>
            <ac:grpSpMk id="9" creationId="{378F0D13-05A0-E37C-98C9-2985E8BC39EC}"/>
          </ac:grpSpMkLst>
        </pc:grpChg>
        <pc:grpChg chg="mod">
          <ac:chgData name="Richard Baker" userId="3ead9244707d6ac3" providerId="LiveId" clId="{76737256-FA34-4E7E-AA1B-9C1F97EED026}" dt="2023-08-31T08:27:49.909" v="2"/>
          <ac:grpSpMkLst>
            <pc:docMk/>
            <pc:sldMk cId="1359983851" sldId="256"/>
            <ac:grpSpMk id="11" creationId="{4601534D-B27C-6B6D-85AD-32BCAA7C1FD4}"/>
          </ac:grpSpMkLst>
        </pc:grpChg>
        <pc:grpChg chg="mod">
          <ac:chgData name="Richard Baker" userId="3ead9244707d6ac3" providerId="LiveId" clId="{76737256-FA34-4E7E-AA1B-9C1F97EED026}" dt="2023-08-31T08:27:49.909" v="2"/>
          <ac:grpSpMkLst>
            <pc:docMk/>
            <pc:sldMk cId="1359983851" sldId="256"/>
            <ac:grpSpMk id="21" creationId="{55277EA2-8022-5FC0-45E9-3F5A56B9F09B}"/>
          </ac:grpSpMkLst>
        </pc:grpChg>
        <pc:grpChg chg="del">
          <ac:chgData name="Richard Baker" userId="3ead9244707d6ac3" providerId="LiveId" clId="{76737256-FA34-4E7E-AA1B-9C1F97EED026}" dt="2023-08-31T08:27:49.054" v="1" actId="478"/>
          <ac:grpSpMkLst>
            <pc:docMk/>
            <pc:sldMk cId="1359983851" sldId="256"/>
            <ac:grpSpMk id="22" creationId="{811A154C-1194-36E5-1808-B61DDEEDBCB7}"/>
          </ac:grpSpMkLst>
        </pc:grpChg>
        <pc:grpChg chg="add del mod">
          <ac:chgData name="Richard Baker" userId="3ead9244707d6ac3" providerId="LiveId" clId="{76737256-FA34-4E7E-AA1B-9C1F97EED026}" dt="2023-08-31T08:29:15.599" v="12" actId="478"/>
          <ac:grpSpMkLst>
            <pc:docMk/>
            <pc:sldMk cId="1359983851" sldId="256"/>
            <ac:grpSpMk id="65" creationId="{BE29EFCE-51D2-0FAF-76BA-944197E87AD7}"/>
          </ac:grpSpMkLst>
        </pc:grpChg>
        <pc:grpChg chg="mod">
          <ac:chgData name="Richard Baker" userId="3ead9244707d6ac3" providerId="LiveId" clId="{76737256-FA34-4E7E-AA1B-9C1F97EED026}" dt="2023-08-31T08:29:10.956" v="11"/>
          <ac:grpSpMkLst>
            <pc:docMk/>
            <pc:sldMk cId="1359983851" sldId="256"/>
            <ac:grpSpMk id="66" creationId="{917814A0-10B3-85E9-452D-0EFE9D511D17}"/>
          </ac:grpSpMkLst>
        </pc:grpChg>
        <pc:grpChg chg="mod">
          <ac:chgData name="Richard Baker" userId="3ead9244707d6ac3" providerId="LiveId" clId="{76737256-FA34-4E7E-AA1B-9C1F97EED026}" dt="2023-08-31T08:29:10.956" v="11"/>
          <ac:grpSpMkLst>
            <pc:docMk/>
            <pc:sldMk cId="1359983851" sldId="256"/>
            <ac:grpSpMk id="70" creationId="{9D5F9B3B-7BA7-9F41-1466-BCCDDC275243}"/>
          </ac:grpSpMkLst>
        </pc:grpChg>
        <pc:grpChg chg="mod">
          <ac:chgData name="Richard Baker" userId="3ead9244707d6ac3" providerId="LiveId" clId="{76737256-FA34-4E7E-AA1B-9C1F97EED026}" dt="2023-08-31T08:29:10.956" v="11"/>
          <ac:grpSpMkLst>
            <pc:docMk/>
            <pc:sldMk cId="1359983851" sldId="256"/>
            <ac:grpSpMk id="71" creationId="{CE018B94-1A8B-8DB2-9406-70619979333F}"/>
          </ac:grpSpMkLst>
        </pc:grpChg>
        <pc:grpChg chg="mod">
          <ac:chgData name="Richard Baker" userId="3ead9244707d6ac3" providerId="LiveId" clId="{76737256-FA34-4E7E-AA1B-9C1F97EED026}" dt="2023-08-31T08:29:10.956" v="11"/>
          <ac:grpSpMkLst>
            <pc:docMk/>
            <pc:sldMk cId="1359983851" sldId="256"/>
            <ac:grpSpMk id="73" creationId="{B48EB10C-7F4C-EFD6-29F9-DD644550CCF6}"/>
          </ac:grpSpMkLst>
        </pc:grpChg>
        <pc:grpChg chg="mod">
          <ac:chgData name="Richard Baker" userId="3ead9244707d6ac3" providerId="LiveId" clId="{76737256-FA34-4E7E-AA1B-9C1F97EED026}" dt="2023-08-31T08:29:10.956" v="11"/>
          <ac:grpSpMkLst>
            <pc:docMk/>
            <pc:sldMk cId="1359983851" sldId="256"/>
            <ac:grpSpMk id="83" creationId="{2BB1B31A-1A42-3EA6-295A-939443568E18}"/>
          </ac:grpSpMkLst>
        </pc:grpChg>
        <pc:picChg chg="del">
          <ac:chgData name="Richard Baker" userId="3ead9244707d6ac3" providerId="LiveId" clId="{76737256-FA34-4E7E-AA1B-9C1F97EED026}" dt="2023-08-31T08:27:46.203" v="0" actId="478"/>
          <ac:picMkLst>
            <pc:docMk/>
            <pc:sldMk cId="1359983851" sldId="256"/>
            <ac:picMk id="39" creationId="{23BD2C52-A909-2920-EACA-BCADA2393056}"/>
          </ac:picMkLst>
        </pc:picChg>
        <pc:picChg chg="del">
          <ac:chgData name="Richard Baker" userId="3ead9244707d6ac3" providerId="LiveId" clId="{76737256-FA34-4E7E-AA1B-9C1F97EED026}" dt="2023-08-31T09:01:40.335" v="91" actId="478"/>
          <ac:picMkLst>
            <pc:docMk/>
            <pc:sldMk cId="1359983851" sldId="256"/>
            <ac:picMk id="41" creationId="{1DE26ED4-484F-41AB-F4A3-35142F868FD1}"/>
          </ac:picMkLst>
        </pc:picChg>
        <pc:picChg chg="add mod ord">
          <ac:chgData name="Richard Baker" userId="3ead9244707d6ac3" providerId="LiveId" clId="{76737256-FA34-4E7E-AA1B-9C1F97EED026}" dt="2023-08-31T08:31:45.472" v="49" actId="167"/>
          <ac:picMkLst>
            <pc:docMk/>
            <pc:sldMk cId="1359983851" sldId="256"/>
            <ac:picMk id="108" creationId="{E80584CA-AE00-EB60-B8BC-2DCEEA30F6BE}"/>
          </ac:picMkLst>
        </pc:picChg>
        <pc:picChg chg="add mod">
          <ac:chgData name="Richard Baker" userId="3ead9244707d6ac3" providerId="LiveId" clId="{76737256-FA34-4E7E-AA1B-9C1F97EED026}" dt="2023-08-31T09:02:01.042" v="93" actId="1076"/>
          <ac:picMkLst>
            <pc:docMk/>
            <pc:sldMk cId="1359983851" sldId="256"/>
            <ac:picMk id="109" creationId="{E1B690DF-C021-21EF-3EB3-9724AA901858}"/>
          </ac:picMkLst>
        </pc:picChg>
      </pc:sldChg>
      <pc:sldChg chg="addSp delSp modSp mod modTransition">
        <pc:chgData name="Richard Baker" userId="3ead9244707d6ac3" providerId="LiveId" clId="{76737256-FA34-4E7E-AA1B-9C1F97EED026}" dt="2023-08-31T09:11:51.992" v="108"/>
        <pc:sldMkLst>
          <pc:docMk/>
          <pc:sldMk cId="2435116542" sldId="259"/>
        </pc:sldMkLst>
        <pc:spChg chg="mod">
          <ac:chgData name="Richard Baker" userId="3ead9244707d6ac3" providerId="LiveId" clId="{76737256-FA34-4E7E-AA1B-9C1F97EED026}" dt="2023-08-31T08:30:26.887" v="35"/>
          <ac:spMkLst>
            <pc:docMk/>
            <pc:sldMk cId="2435116542" sldId="259"/>
            <ac:spMk id="4" creationId="{DC19BE36-EEF8-58C5-5A43-15D7FA16AC73}"/>
          </ac:spMkLst>
        </pc:spChg>
        <pc:spChg chg="mod">
          <ac:chgData name="Richard Baker" userId="3ead9244707d6ac3" providerId="LiveId" clId="{76737256-FA34-4E7E-AA1B-9C1F97EED026}" dt="2023-08-31T08:30:26.887" v="35"/>
          <ac:spMkLst>
            <pc:docMk/>
            <pc:sldMk cId="2435116542" sldId="259"/>
            <ac:spMk id="5" creationId="{77202A3E-A7DD-B657-F426-C3F6E3CA1FCD}"/>
          </ac:spMkLst>
        </pc:spChg>
        <pc:spChg chg="mod">
          <ac:chgData name="Richard Baker" userId="3ead9244707d6ac3" providerId="LiveId" clId="{76737256-FA34-4E7E-AA1B-9C1F97EED026}" dt="2023-08-31T08:35:16.926" v="78" actId="1076"/>
          <ac:spMkLst>
            <pc:docMk/>
            <pc:sldMk cId="2435116542" sldId="259"/>
            <ac:spMk id="6" creationId="{8B128831-4B2D-9A19-E6D5-BDD36027FDD9}"/>
          </ac:spMkLst>
        </pc:spChg>
        <pc:spChg chg="mod">
          <ac:chgData name="Richard Baker" userId="3ead9244707d6ac3" providerId="LiveId" clId="{76737256-FA34-4E7E-AA1B-9C1F97EED026}" dt="2023-08-31T08:30:26.887" v="35"/>
          <ac:spMkLst>
            <pc:docMk/>
            <pc:sldMk cId="2435116542" sldId="259"/>
            <ac:spMk id="7" creationId="{E14E476C-8D00-DC90-764F-E127541F0B31}"/>
          </ac:spMkLst>
        </pc:spChg>
        <pc:spChg chg="mod">
          <ac:chgData name="Richard Baker" userId="3ead9244707d6ac3" providerId="LiveId" clId="{76737256-FA34-4E7E-AA1B-9C1F97EED026}" dt="2023-08-31T08:30:26.887" v="35"/>
          <ac:spMkLst>
            <pc:docMk/>
            <pc:sldMk cId="2435116542" sldId="259"/>
            <ac:spMk id="10" creationId="{7BF3BBE8-A407-857C-0FC8-A97163DBF031}"/>
          </ac:spMkLst>
        </pc:spChg>
        <pc:spChg chg="mod">
          <ac:chgData name="Richard Baker" userId="3ead9244707d6ac3" providerId="LiveId" clId="{76737256-FA34-4E7E-AA1B-9C1F97EED026}" dt="2023-08-31T08:30:26.887" v="35"/>
          <ac:spMkLst>
            <pc:docMk/>
            <pc:sldMk cId="2435116542" sldId="259"/>
            <ac:spMk id="12" creationId="{18708927-1106-2439-A30C-59AAE8F4382B}"/>
          </ac:spMkLst>
        </pc:spChg>
        <pc:spChg chg="mod">
          <ac:chgData name="Richard Baker" userId="3ead9244707d6ac3" providerId="LiveId" clId="{76737256-FA34-4E7E-AA1B-9C1F97EED026}" dt="2023-08-31T08:30:26.887" v="35"/>
          <ac:spMkLst>
            <pc:docMk/>
            <pc:sldMk cId="2435116542" sldId="259"/>
            <ac:spMk id="13" creationId="{10D49FDE-1A01-786D-0D3B-6BA2F1DF3CF9}"/>
          </ac:spMkLst>
        </pc:spChg>
        <pc:spChg chg="mod">
          <ac:chgData name="Richard Baker" userId="3ead9244707d6ac3" providerId="LiveId" clId="{76737256-FA34-4E7E-AA1B-9C1F97EED026}" dt="2023-08-31T08:30:26.887" v="35"/>
          <ac:spMkLst>
            <pc:docMk/>
            <pc:sldMk cId="2435116542" sldId="259"/>
            <ac:spMk id="14" creationId="{1972DCC1-D851-2CC2-88D2-FA85798A18CD}"/>
          </ac:spMkLst>
        </pc:spChg>
        <pc:spChg chg="mod">
          <ac:chgData name="Richard Baker" userId="3ead9244707d6ac3" providerId="LiveId" clId="{76737256-FA34-4E7E-AA1B-9C1F97EED026}" dt="2023-08-31T08:30:26.887" v="35"/>
          <ac:spMkLst>
            <pc:docMk/>
            <pc:sldMk cId="2435116542" sldId="259"/>
            <ac:spMk id="15" creationId="{CDFEAE7A-297B-BA70-8785-855DE863BE0A}"/>
          </ac:spMkLst>
        </pc:spChg>
        <pc:spChg chg="mod">
          <ac:chgData name="Richard Baker" userId="3ead9244707d6ac3" providerId="LiveId" clId="{76737256-FA34-4E7E-AA1B-9C1F97EED026}" dt="2023-08-31T08:30:26.887" v="35"/>
          <ac:spMkLst>
            <pc:docMk/>
            <pc:sldMk cId="2435116542" sldId="259"/>
            <ac:spMk id="16" creationId="{0126EFEC-DE6E-B8BA-85B0-26EDFB4550DF}"/>
          </ac:spMkLst>
        </pc:spChg>
        <pc:spChg chg="mod">
          <ac:chgData name="Richard Baker" userId="3ead9244707d6ac3" providerId="LiveId" clId="{76737256-FA34-4E7E-AA1B-9C1F97EED026}" dt="2023-08-31T08:30:26.887" v="35"/>
          <ac:spMkLst>
            <pc:docMk/>
            <pc:sldMk cId="2435116542" sldId="259"/>
            <ac:spMk id="17" creationId="{26092F06-C152-FD7D-8340-3796CD511525}"/>
          </ac:spMkLst>
        </pc:spChg>
        <pc:spChg chg="mod">
          <ac:chgData name="Richard Baker" userId="3ead9244707d6ac3" providerId="LiveId" clId="{76737256-FA34-4E7E-AA1B-9C1F97EED026}" dt="2023-08-31T08:30:26.887" v="35"/>
          <ac:spMkLst>
            <pc:docMk/>
            <pc:sldMk cId="2435116542" sldId="259"/>
            <ac:spMk id="18" creationId="{AA749B82-5CC6-2FB0-8161-AAB7C143A26A}"/>
          </ac:spMkLst>
        </pc:spChg>
        <pc:spChg chg="mod">
          <ac:chgData name="Richard Baker" userId="3ead9244707d6ac3" providerId="LiveId" clId="{76737256-FA34-4E7E-AA1B-9C1F97EED026}" dt="2023-08-31T08:30:26.887" v="35"/>
          <ac:spMkLst>
            <pc:docMk/>
            <pc:sldMk cId="2435116542" sldId="259"/>
            <ac:spMk id="19" creationId="{ECE21CEF-F190-8ED8-663A-3ECF4F33A922}"/>
          </ac:spMkLst>
        </pc:spChg>
        <pc:spChg chg="mod">
          <ac:chgData name="Richard Baker" userId="3ead9244707d6ac3" providerId="LiveId" clId="{76737256-FA34-4E7E-AA1B-9C1F97EED026}" dt="2023-08-31T08:30:26.887" v="35"/>
          <ac:spMkLst>
            <pc:docMk/>
            <pc:sldMk cId="2435116542" sldId="259"/>
            <ac:spMk id="20" creationId="{88F362CC-AC42-C7DB-9F5C-D728D0B18EF6}"/>
          </ac:spMkLst>
        </pc:spChg>
        <pc:spChg chg="mod">
          <ac:chgData name="Richard Baker" userId="3ead9244707d6ac3" providerId="LiveId" clId="{76737256-FA34-4E7E-AA1B-9C1F97EED026}" dt="2023-08-31T08:30:26.887" v="35"/>
          <ac:spMkLst>
            <pc:docMk/>
            <pc:sldMk cId="2435116542" sldId="259"/>
            <ac:spMk id="22" creationId="{37BA6AB6-8188-FD9A-D1FA-CE32B9ECCEB2}"/>
          </ac:spMkLst>
        </pc:spChg>
        <pc:spChg chg="mod">
          <ac:chgData name="Richard Baker" userId="3ead9244707d6ac3" providerId="LiveId" clId="{76737256-FA34-4E7E-AA1B-9C1F97EED026}" dt="2023-08-31T08:30:26.887" v="35"/>
          <ac:spMkLst>
            <pc:docMk/>
            <pc:sldMk cId="2435116542" sldId="259"/>
            <ac:spMk id="23" creationId="{ECBB052C-B027-A385-AA8A-F14AB8A6C53A}"/>
          </ac:spMkLst>
        </pc:spChg>
        <pc:spChg chg="mod">
          <ac:chgData name="Richard Baker" userId="3ead9244707d6ac3" providerId="LiveId" clId="{76737256-FA34-4E7E-AA1B-9C1F97EED026}" dt="2023-08-31T08:30:26.887" v="35"/>
          <ac:spMkLst>
            <pc:docMk/>
            <pc:sldMk cId="2435116542" sldId="259"/>
            <ac:spMk id="24" creationId="{A5DCCEBF-291F-113E-B01C-BAC11C8AC2DD}"/>
          </ac:spMkLst>
        </pc:spChg>
        <pc:spChg chg="mod">
          <ac:chgData name="Richard Baker" userId="3ead9244707d6ac3" providerId="LiveId" clId="{76737256-FA34-4E7E-AA1B-9C1F97EED026}" dt="2023-08-31T08:30:26.887" v="35"/>
          <ac:spMkLst>
            <pc:docMk/>
            <pc:sldMk cId="2435116542" sldId="259"/>
            <ac:spMk id="25" creationId="{236CC834-430F-528C-B4DB-4C5020D766B7}"/>
          </ac:spMkLst>
        </pc:spChg>
        <pc:spChg chg="mod">
          <ac:chgData name="Richard Baker" userId="3ead9244707d6ac3" providerId="LiveId" clId="{76737256-FA34-4E7E-AA1B-9C1F97EED026}" dt="2023-08-31T08:30:26.887" v="35"/>
          <ac:spMkLst>
            <pc:docMk/>
            <pc:sldMk cId="2435116542" sldId="259"/>
            <ac:spMk id="26" creationId="{64F057FA-D6C3-5AE3-BC48-D1803353911A}"/>
          </ac:spMkLst>
        </pc:spChg>
        <pc:spChg chg="mod">
          <ac:chgData name="Richard Baker" userId="3ead9244707d6ac3" providerId="LiveId" clId="{76737256-FA34-4E7E-AA1B-9C1F97EED026}" dt="2023-08-31T08:30:26.887" v="35"/>
          <ac:spMkLst>
            <pc:docMk/>
            <pc:sldMk cId="2435116542" sldId="259"/>
            <ac:spMk id="27" creationId="{034C89D2-5D29-FCB7-C616-6EBF396D2672}"/>
          </ac:spMkLst>
        </pc:spChg>
        <pc:spChg chg="mod">
          <ac:chgData name="Richard Baker" userId="3ead9244707d6ac3" providerId="LiveId" clId="{76737256-FA34-4E7E-AA1B-9C1F97EED026}" dt="2023-08-31T08:30:26.887" v="35"/>
          <ac:spMkLst>
            <pc:docMk/>
            <pc:sldMk cId="2435116542" sldId="259"/>
            <ac:spMk id="28" creationId="{365869A1-7A72-546B-725E-3ECC77E4EBBB}"/>
          </ac:spMkLst>
        </pc:spChg>
        <pc:spChg chg="mod">
          <ac:chgData name="Richard Baker" userId="3ead9244707d6ac3" providerId="LiveId" clId="{76737256-FA34-4E7E-AA1B-9C1F97EED026}" dt="2023-08-31T08:30:26.887" v="35"/>
          <ac:spMkLst>
            <pc:docMk/>
            <pc:sldMk cId="2435116542" sldId="259"/>
            <ac:spMk id="29" creationId="{CE70F6A8-A33E-3917-FE54-46CEF17BF006}"/>
          </ac:spMkLst>
        </pc:spChg>
        <pc:spChg chg="mod">
          <ac:chgData name="Richard Baker" userId="3ead9244707d6ac3" providerId="LiveId" clId="{76737256-FA34-4E7E-AA1B-9C1F97EED026}" dt="2023-08-31T08:30:26.887" v="35"/>
          <ac:spMkLst>
            <pc:docMk/>
            <pc:sldMk cId="2435116542" sldId="259"/>
            <ac:spMk id="30" creationId="{0DA64F5B-A945-3E3F-F3AD-E92F3B7963A2}"/>
          </ac:spMkLst>
        </pc:spChg>
        <pc:spChg chg="mod">
          <ac:chgData name="Richard Baker" userId="3ead9244707d6ac3" providerId="LiveId" clId="{76737256-FA34-4E7E-AA1B-9C1F97EED026}" dt="2023-08-31T08:30:26.887" v="35"/>
          <ac:spMkLst>
            <pc:docMk/>
            <pc:sldMk cId="2435116542" sldId="259"/>
            <ac:spMk id="31" creationId="{388D016B-2DC6-56E9-3154-26F269696C25}"/>
          </ac:spMkLst>
        </pc:spChg>
        <pc:spChg chg="mod">
          <ac:chgData name="Richard Baker" userId="3ead9244707d6ac3" providerId="LiveId" clId="{76737256-FA34-4E7E-AA1B-9C1F97EED026}" dt="2023-08-31T08:30:26.887" v="35"/>
          <ac:spMkLst>
            <pc:docMk/>
            <pc:sldMk cId="2435116542" sldId="259"/>
            <ac:spMk id="32" creationId="{47CA4B50-A957-7D1A-B240-3792D5D4B63A}"/>
          </ac:spMkLst>
        </pc:spChg>
        <pc:spChg chg="mod">
          <ac:chgData name="Richard Baker" userId="3ead9244707d6ac3" providerId="LiveId" clId="{76737256-FA34-4E7E-AA1B-9C1F97EED026}" dt="2023-08-31T08:30:26.887" v="35"/>
          <ac:spMkLst>
            <pc:docMk/>
            <pc:sldMk cId="2435116542" sldId="259"/>
            <ac:spMk id="33" creationId="{8E3B5B15-3E63-AFA5-E667-3D095BFD92D2}"/>
          </ac:spMkLst>
        </pc:spChg>
        <pc:spChg chg="mod">
          <ac:chgData name="Richard Baker" userId="3ead9244707d6ac3" providerId="LiveId" clId="{76737256-FA34-4E7E-AA1B-9C1F97EED026}" dt="2023-08-31T08:30:26.887" v="35"/>
          <ac:spMkLst>
            <pc:docMk/>
            <pc:sldMk cId="2435116542" sldId="259"/>
            <ac:spMk id="34" creationId="{A993F141-AF31-15E2-BD8B-12DF963C03F1}"/>
          </ac:spMkLst>
        </pc:spChg>
        <pc:spChg chg="mod">
          <ac:chgData name="Richard Baker" userId="3ead9244707d6ac3" providerId="LiveId" clId="{76737256-FA34-4E7E-AA1B-9C1F97EED026}" dt="2023-08-31T08:30:26.887" v="35"/>
          <ac:spMkLst>
            <pc:docMk/>
            <pc:sldMk cId="2435116542" sldId="259"/>
            <ac:spMk id="35" creationId="{2CDD80D8-5C79-2B2A-11C3-60CD7C7863AD}"/>
          </ac:spMkLst>
        </pc:spChg>
        <pc:spChg chg="mod">
          <ac:chgData name="Richard Baker" userId="3ead9244707d6ac3" providerId="LiveId" clId="{76737256-FA34-4E7E-AA1B-9C1F97EED026}" dt="2023-08-31T08:30:26.887" v="35"/>
          <ac:spMkLst>
            <pc:docMk/>
            <pc:sldMk cId="2435116542" sldId="259"/>
            <ac:spMk id="36" creationId="{A1591417-7466-E5E6-53C7-DD02FF0B65B7}"/>
          </ac:spMkLst>
        </pc:spChg>
        <pc:spChg chg="mod">
          <ac:chgData name="Richard Baker" userId="3ead9244707d6ac3" providerId="LiveId" clId="{76737256-FA34-4E7E-AA1B-9C1F97EED026}" dt="2023-08-31T08:30:26.887" v="35"/>
          <ac:spMkLst>
            <pc:docMk/>
            <pc:sldMk cId="2435116542" sldId="259"/>
            <ac:spMk id="37" creationId="{7BC57452-0473-42F7-9518-81D0B27ECF8F}"/>
          </ac:spMkLst>
        </pc:spChg>
        <pc:spChg chg="mod">
          <ac:chgData name="Richard Baker" userId="3ead9244707d6ac3" providerId="LiveId" clId="{76737256-FA34-4E7E-AA1B-9C1F97EED026}" dt="2023-08-31T08:30:26.887" v="35"/>
          <ac:spMkLst>
            <pc:docMk/>
            <pc:sldMk cId="2435116542" sldId="259"/>
            <ac:spMk id="38" creationId="{9C05F71F-3CA9-A0B9-8696-B87AD8F35544}"/>
          </ac:spMkLst>
        </pc:spChg>
        <pc:spChg chg="mod">
          <ac:chgData name="Richard Baker" userId="3ead9244707d6ac3" providerId="LiveId" clId="{76737256-FA34-4E7E-AA1B-9C1F97EED026}" dt="2023-08-31T08:30:26.887" v="35"/>
          <ac:spMkLst>
            <pc:docMk/>
            <pc:sldMk cId="2435116542" sldId="259"/>
            <ac:spMk id="39" creationId="{C0F1F635-7851-C548-8D7B-D536EC56528D}"/>
          </ac:spMkLst>
        </pc:spChg>
        <pc:spChg chg="mod">
          <ac:chgData name="Richard Baker" userId="3ead9244707d6ac3" providerId="LiveId" clId="{76737256-FA34-4E7E-AA1B-9C1F97EED026}" dt="2023-08-31T08:30:26.887" v="35"/>
          <ac:spMkLst>
            <pc:docMk/>
            <pc:sldMk cId="2435116542" sldId="259"/>
            <ac:spMk id="58" creationId="{B8E7F424-5905-3C69-B112-CAEC2972701B}"/>
          </ac:spMkLst>
        </pc:spChg>
        <pc:spChg chg="mod">
          <ac:chgData name="Richard Baker" userId="3ead9244707d6ac3" providerId="LiveId" clId="{76737256-FA34-4E7E-AA1B-9C1F97EED026}" dt="2023-08-31T08:30:26.887" v="35"/>
          <ac:spMkLst>
            <pc:docMk/>
            <pc:sldMk cId="2435116542" sldId="259"/>
            <ac:spMk id="59" creationId="{9FE7DA18-C3F5-B1B8-6E0F-3A3A7E57BBE7}"/>
          </ac:spMkLst>
        </pc:spChg>
        <pc:spChg chg="mod">
          <ac:chgData name="Richard Baker" userId="3ead9244707d6ac3" providerId="LiveId" clId="{76737256-FA34-4E7E-AA1B-9C1F97EED026}" dt="2023-08-31T08:30:26.887" v="35"/>
          <ac:spMkLst>
            <pc:docMk/>
            <pc:sldMk cId="2435116542" sldId="259"/>
            <ac:spMk id="60" creationId="{5706DC27-D1FF-B351-F8FC-58A573173FC1}"/>
          </ac:spMkLst>
        </pc:spChg>
        <pc:spChg chg="mod">
          <ac:chgData name="Richard Baker" userId="3ead9244707d6ac3" providerId="LiveId" clId="{76737256-FA34-4E7E-AA1B-9C1F97EED026}" dt="2023-08-31T08:30:26.887" v="35"/>
          <ac:spMkLst>
            <pc:docMk/>
            <pc:sldMk cId="2435116542" sldId="259"/>
            <ac:spMk id="61" creationId="{A573ED68-44A6-558A-2786-9A4F8E6943C7}"/>
          </ac:spMkLst>
        </pc:spChg>
        <pc:spChg chg="mod">
          <ac:chgData name="Richard Baker" userId="3ead9244707d6ac3" providerId="LiveId" clId="{76737256-FA34-4E7E-AA1B-9C1F97EED026}" dt="2023-08-31T08:30:26.887" v="35"/>
          <ac:spMkLst>
            <pc:docMk/>
            <pc:sldMk cId="2435116542" sldId="259"/>
            <ac:spMk id="62" creationId="{8B38CBCC-B97E-F745-4201-BF545802FFD7}"/>
          </ac:spMkLst>
        </pc:spChg>
        <pc:spChg chg="mod">
          <ac:chgData name="Richard Baker" userId="3ead9244707d6ac3" providerId="LiveId" clId="{76737256-FA34-4E7E-AA1B-9C1F97EED026}" dt="2023-08-31T08:30:26.887" v="35"/>
          <ac:spMkLst>
            <pc:docMk/>
            <pc:sldMk cId="2435116542" sldId="259"/>
            <ac:spMk id="63" creationId="{66959AF0-CC72-E2E9-F9D0-3F17D1A1D463}"/>
          </ac:spMkLst>
        </pc:spChg>
        <pc:spChg chg="mod">
          <ac:chgData name="Richard Baker" userId="3ead9244707d6ac3" providerId="LiveId" clId="{76737256-FA34-4E7E-AA1B-9C1F97EED026}" dt="2023-08-31T08:31:08.764" v="41"/>
          <ac:spMkLst>
            <pc:docMk/>
            <pc:sldMk cId="2435116542" sldId="259"/>
            <ac:spMk id="66" creationId="{1277B69D-4661-CDD8-7628-D42585B072E3}"/>
          </ac:spMkLst>
        </pc:spChg>
        <pc:spChg chg="mod">
          <ac:chgData name="Richard Baker" userId="3ead9244707d6ac3" providerId="LiveId" clId="{76737256-FA34-4E7E-AA1B-9C1F97EED026}" dt="2023-08-31T08:31:08.764" v="41"/>
          <ac:spMkLst>
            <pc:docMk/>
            <pc:sldMk cId="2435116542" sldId="259"/>
            <ac:spMk id="67" creationId="{4DC535AF-91C9-797E-04CD-D33E152CB3A5}"/>
          </ac:spMkLst>
        </pc:spChg>
        <pc:spChg chg="mod">
          <ac:chgData name="Richard Baker" userId="3ead9244707d6ac3" providerId="LiveId" clId="{76737256-FA34-4E7E-AA1B-9C1F97EED026}" dt="2023-08-31T08:31:08.764" v="41"/>
          <ac:spMkLst>
            <pc:docMk/>
            <pc:sldMk cId="2435116542" sldId="259"/>
            <ac:spMk id="68" creationId="{6D98F660-AB13-A0A0-C093-C209FDDD552E}"/>
          </ac:spMkLst>
        </pc:spChg>
        <pc:spChg chg="mod">
          <ac:chgData name="Richard Baker" userId="3ead9244707d6ac3" providerId="LiveId" clId="{76737256-FA34-4E7E-AA1B-9C1F97EED026}" dt="2023-08-31T08:31:08.764" v="41"/>
          <ac:spMkLst>
            <pc:docMk/>
            <pc:sldMk cId="2435116542" sldId="259"/>
            <ac:spMk id="71" creationId="{096DF3A8-EDBA-BCD8-9416-22BB5EC68810}"/>
          </ac:spMkLst>
        </pc:spChg>
        <pc:spChg chg="mod">
          <ac:chgData name="Richard Baker" userId="3ead9244707d6ac3" providerId="LiveId" clId="{76737256-FA34-4E7E-AA1B-9C1F97EED026}" dt="2023-08-31T08:31:08.764" v="41"/>
          <ac:spMkLst>
            <pc:docMk/>
            <pc:sldMk cId="2435116542" sldId="259"/>
            <ac:spMk id="73" creationId="{2C32D9F8-0D82-2655-FED2-64277C7CE2DD}"/>
          </ac:spMkLst>
        </pc:spChg>
        <pc:spChg chg="mod">
          <ac:chgData name="Richard Baker" userId="3ead9244707d6ac3" providerId="LiveId" clId="{76737256-FA34-4E7E-AA1B-9C1F97EED026}" dt="2023-08-31T08:31:08.764" v="41"/>
          <ac:spMkLst>
            <pc:docMk/>
            <pc:sldMk cId="2435116542" sldId="259"/>
            <ac:spMk id="74" creationId="{CF8EB7FE-1142-AB19-06F5-338045A9BA7C}"/>
          </ac:spMkLst>
        </pc:spChg>
        <pc:spChg chg="mod">
          <ac:chgData name="Richard Baker" userId="3ead9244707d6ac3" providerId="LiveId" clId="{76737256-FA34-4E7E-AA1B-9C1F97EED026}" dt="2023-08-31T08:31:08.764" v="41"/>
          <ac:spMkLst>
            <pc:docMk/>
            <pc:sldMk cId="2435116542" sldId="259"/>
            <ac:spMk id="75" creationId="{752E2146-C8A5-B91E-D9A4-0F09828C595E}"/>
          </ac:spMkLst>
        </pc:spChg>
        <pc:spChg chg="mod">
          <ac:chgData name="Richard Baker" userId="3ead9244707d6ac3" providerId="LiveId" clId="{76737256-FA34-4E7E-AA1B-9C1F97EED026}" dt="2023-08-31T08:31:08.764" v="41"/>
          <ac:spMkLst>
            <pc:docMk/>
            <pc:sldMk cId="2435116542" sldId="259"/>
            <ac:spMk id="76" creationId="{6CA7090A-B3E9-9A1B-1C5D-DD5BCC49598C}"/>
          </ac:spMkLst>
        </pc:spChg>
        <pc:spChg chg="mod">
          <ac:chgData name="Richard Baker" userId="3ead9244707d6ac3" providerId="LiveId" clId="{76737256-FA34-4E7E-AA1B-9C1F97EED026}" dt="2023-08-31T08:31:08.764" v="41"/>
          <ac:spMkLst>
            <pc:docMk/>
            <pc:sldMk cId="2435116542" sldId="259"/>
            <ac:spMk id="77" creationId="{E181FBB7-9F47-009F-6B7E-6915E3A71860}"/>
          </ac:spMkLst>
        </pc:spChg>
        <pc:spChg chg="mod">
          <ac:chgData name="Richard Baker" userId="3ead9244707d6ac3" providerId="LiveId" clId="{76737256-FA34-4E7E-AA1B-9C1F97EED026}" dt="2023-08-31T08:31:08.764" v="41"/>
          <ac:spMkLst>
            <pc:docMk/>
            <pc:sldMk cId="2435116542" sldId="259"/>
            <ac:spMk id="78" creationId="{D90A4606-AE23-99E0-DBC0-D5B986110A6C}"/>
          </ac:spMkLst>
        </pc:spChg>
        <pc:spChg chg="mod">
          <ac:chgData name="Richard Baker" userId="3ead9244707d6ac3" providerId="LiveId" clId="{76737256-FA34-4E7E-AA1B-9C1F97EED026}" dt="2023-08-31T08:31:08.764" v="41"/>
          <ac:spMkLst>
            <pc:docMk/>
            <pc:sldMk cId="2435116542" sldId="259"/>
            <ac:spMk id="79" creationId="{7E842FFE-DC2E-932C-9DE1-FF7F9894805F}"/>
          </ac:spMkLst>
        </pc:spChg>
        <pc:spChg chg="mod">
          <ac:chgData name="Richard Baker" userId="3ead9244707d6ac3" providerId="LiveId" clId="{76737256-FA34-4E7E-AA1B-9C1F97EED026}" dt="2023-08-31T08:31:08.764" v="41"/>
          <ac:spMkLst>
            <pc:docMk/>
            <pc:sldMk cId="2435116542" sldId="259"/>
            <ac:spMk id="80" creationId="{33B24076-5E49-31BD-8078-B418C16AECF2}"/>
          </ac:spMkLst>
        </pc:spChg>
        <pc:spChg chg="mod">
          <ac:chgData name="Richard Baker" userId="3ead9244707d6ac3" providerId="LiveId" clId="{76737256-FA34-4E7E-AA1B-9C1F97EED026}" dt="2023-08-31T08:31:08.764" v="41"/>
          <ac:spMkLst>
            <pc:docMk/>
            <pc:sldMk cId="2435116542" sldId="259"/>
            <ac:spMk id="81" creationId="{076828BB-3882-66A7-FDAE-5D21CD5CD2F9}"/>
          </ac:spMkLst>
        </pc:spChg>
        <pc:spChg chg="mod">
          <ac:chgData name="Richard Baker" userId="3ead9244707d6ac3" providerId="LiveId" clId="{76737256-FA34-4E7E-AA1B-9C1F97EED026}" dt="2023-08-31T08:31:08.764" v="41"/>
          <ac:spMkLst>
            <pc:docMk/>
            <pc:sldMk cId="2435116542" sldId="259"/>
            <ac:spMk id="83" creationId="{41860F81-3117-4189-83A1-3D8926D289D0}"/>
          </ac:spMkLst>
        </pc:spChg>
        <pc:spChg chg="mod">
          <ac:chgData name="Richard Baker" userId="3ead9244707d6ac3" providerId="LiveId" clId="{76737256-FA34-4E7E-AA1B-9C1F97EED026}" dt="2023-08-31T08:31:08.764" v="41"/>
          <ac:spMkLst>
            <pc:docMk/>
            <pc:sldMk cId="2435116542" sldId="259"/>
            <ac:spMk id="84" creationId="{299D51BF-8E23-FD8B-6B4E-A7A92951BC3A}"/>
          </ac:spMkLst>
        </pc:spChg>
        <pc:spChg chg="mod">
          <ac:chgData name="Richard Baker" userId="3ead9244707d6ac3" providerId="LiveId" clId="{76737256-FA34-4E7E-AA1B-9C1F97EED026}" dt="2023-08-31T08:31:08.764" v="41"/>
          <ac:spMkLst>
            <pc:docMk/>
            <pc:sldMk cId="2435116542" sldId="259"/>
            <ac:spMk id="85" creationId="{0BDB280B-FB89-2987-022F-3BC308813835}"/>
          </ac:spMkLst>
        </pc:spChg>
        <pc:spChg chg="mod">
          <ac:chgData name="Richard Baker" userId="3ead9244707d6ac3" providerId="LiveId" clId="{76737256-FA34-4E7E-AA1B-9C1F97EED026}" dt="2023-08-31T08:31:08.764" v="41"/>
          <ac:spMkLst>
            <pc:docMk/>
            <pc:sldMk cId="2435116542" sldId="259"/>
            <ac:spMk id="86" creationId="{78A5C497-AD92-F077-759F-9CC1BD7FD219}"/>
          </ac:spMkLst>
        </pc:spChg>
        <pc:spChg chg="mod">
          <ac:chgData name="Richard Baker" userId="3ead9244707d6ac3" providerId="LiveId" clId="{76737256-FA34-4E7E-AA1B-9C1F97EED026}" dt="2023-08-31T08:31:08.764" v="41"/>
          <ac:spMkLst>
            <pc:docMk/>
            <pc:sldMk cId="2435116542" sldId="259"/>
            <ac:spMk id="87" creationId="{74BE10C1-0096-0A6E-ABB7-76BBAD0BD6A9}"/>
          </ac:spMkLst>
        </pc:spChg>
        <pc:spChg chg="mod">
          <ac:chgData name="Richard Baker" userId="3ead9244707d6ac3" providerId="LiveId" clId="{76737256-FA34-4E7E-AA1B-9C1F97EED026}" dt="2023-08-31T08:31:08.764" v="41"/>
          <ac:spMkLst>
            <pc:docMk/>
            <pc:sldMk cId="2435116542" sldId="259"/>
            <ac:spMk id="88" creationId="{E1B53E1E-D48A-CDA0-F26F-99D36D2FB4D9}"/>
          </ac:spMkLst>
        </pc:spChg>
        <pc:spChg chg="mod">
          <ac:chgData name="Richard Baker" userId="3ead9244707d6ac3" providerId="LiveId" clId="{76737256-FA34-4E7E-AA1B-9C1F97EED026}" dt="2023-08-31T08:31:08.764" v="41"/>
          <ac:spMkLst>
            <pc:docMk/>
            <pc:sldMk cId="2435116542" sldId="259"/>
            <ac:spMk id="89" creationId="{C473421C-1FB4-CBB4-B294-3069A9D9EDC0}"/>
          </ac:spMkLst>
        </pc:spChg>
        <pc:spChg chg="mod">
          <ac:chgData name="Richard Baker" userId="3ead9244707d6ac3" providerId="LiveId" clId="{76737256-FA34-4E7E-AA1B-9C1F97EED026}" dt="2023-08-31T08:31:08.764" v="41"/>
          <ac:spMkLst>
            <pc:docMk/>
            <pc:sldMk cId="2435116542" sldId="259"/>
            <ac:spMk id="90" creationId="{B4CF5706-34F2-0EA3-A74D-CEFA64D392DB}"/>
          </ac:spMkLst>
        </pc:spChg>
        <pc:spChg chg="mod">
          <ac:chgData name="Richard Baker" userId="3ead9244707d6ac3" providerId="LiveId" clId="{76737256-FA34-4E7E-AA1B-9C1F97EED026}" dt="2023-08-31T08:31:08.764" v="41"/>
          <ac:spMkLst>
            <pc:docMk/>
            <pc:sldMk cId="2435116542" sldId="259"/>
            <ac:spMk id="91" creationId="{BC0ECA9E-5FF0-2049-57F0-C02AE31A3411}"/>
          </ac:spMkLst>
        </pc:spChg>
        <pc:spChg chg="mod">
          <ac:chgData name="Richard Baker" userId="3ead9244707d6ac3" providerId="LiveId" clId="{76737256-FA34-4E7E-AA1B-9C1F97EED026}" dt="2023-08-31T08:31:08.764" v="41"/>
          <ac:spMkLst>
            <pc:docMk/>
            <pc:sldMk cId="2435116542" sldId="259"/>
            <ac:spMk id="92" creationId="{B7CF15DB-400C-9BD0-8E1B-6784273172F1}"/>
          </ac:spMkLst>
        </pc:spChg>
        <pc:spChg chg="mod">
          <ac:chgData name="Richard Baker" userId="3ead9244707d6ac3" providerId="LiveId" clId="{76737256-FA34-4E7E-AA1B-9C1F97EED026}" dt="2023-08-31T08:31:08.764" v="41"/>
          <ac:spMkLst>
            <pc:docMk/>
            <pc:sldMk cId="2435116542" sldId="259"/>
            <ac:spMk id="93" creationId="{B9B744A2-0D78-8543-A1D1-7EEDAD727602}"/>
          </ac:spMkLst>
        </pc:spChg>
        <pc:spChg chg="mod">
          <ac:chgData name="Richard Baker" userId="3ead9244707d6ac3" providerId="LiveId" clId="{76737256-FA34-4E7E-AA1B-9C1F97EED026}" dt="2023-08-31T08:31:08.764" v="41"/>
          <ac:spMkLst>
            <pc:docMk/>
            <pc:sldMk cId="2435116542" sldId="259"/>
            <ac:spMk id="94" creationId="{78A5B4B7-FFB9-12A3-AD45-240F66EE43BF}"/>
          </ac:spMkLst>
        </pc:spChg>
        <pc:spChg chg="mod">
          <ac:chgData name="Richard Baker" userId="3ead9244707d6ac3" providerId="LiveId" clId="{76737256-FA34-4E7E-AA1B-9C1F97EED026}" dt="2023-08-31T08:31:08.764" v="41"/>
          <ac:spMkLst>
            <pc:docMk/>
            <pc:sldMk cId="2435116542" sldId="259"/>
            <ac:spMk id="95" creationId="{E17FB44F-95BF-BEFD-85B8-65886C6B0E76}"/>
          </ac:spMkLst>
        </pc:spChg>
        <pc:spChg chg="mod">
          <ac:chgData name="Richard Baker" userId="3ead9244707d6ac3" providerId="LiveId" clId="{76737256-FA34-4E7E-AA1B-9C1F97EED026}" dt="2023-08-31T08:31:08.764" v="41"/>
          <ac:spMkLst>
            <pc:docMk/>
            <pc:sldMk cId="2435116542" sldId="259"/>
            <ac:spMk id="96" creationId="{C67F17E7-094E-E9FE-9194-02EF7AF3E089}"/>
          </ac:spMkLst>
        </pc:spChg>
        <pc:spChg chg="mod">
          <ac:chgData name="Richard Baker" userId="3ead9244707d6ac3" providerId="LiveId" clId="{76737256-FA34-4E7E-AA1B-9C1F97EED026}" dt="2023-08-31T08:31:08.764" v="41"/>
          <ac:spMkLst>
            <pc:docMk/>
            <pc:sldMk cId="2435116542" sldId="259"/>
            <ac:spMk id="97" creationId="{58FCB474-C088-90EE-1CEA-6D6C3DF94B13}"/>
          </ac:spMkLst>
        </pc:spChg>
        <pc:spChg chg="mod">
          <ac:chgData name="Richard Baker" userId="3ead9244707d6ac3" providerId="LiveId" clId="{76737256-FA34-4E7E-AA1B-9C1F97EED026}" dt="2023-08-31T08:31:08.764" v="41"/>
          <ac:spMkLst>
            <pc:docMk/>
            <pc:sldMk cId="2435116542" sldId="259"/>
            <ac:spMk id="98" creationId="{0C08AF92-9BBE-8C46-4BE5-C9A802542833}"/>
          </ac:spMkLst>
        </pc:spChg>
        <pc:spChg chg="mod">
          <ac:chgData name="Richard Baker" userId="3ead9244707d6ac3" providerId="LiveId" clId="{76737256-FA34-4E7E-AA1B-9C1F97EED026}" dt="2023-08-31T08:31:08.764" v="41"/>
          <ac:spMkLst>
            <pc:docMk/>
            <pc:sldMk cId="2435116542" sldId="259"/>
            <ac:spMk id="99" creationId="{513165A6-4CBE-B489-DE0C-C5C482E6701D}"/>
          </ac:spMkLst>
        </pc:spChg>
        <pc:spChg chg="mod">
          <ac:chgData name="Richard Baker" userId="3ead9244707d6ac3" providerId="LiveId" clId="{76737256-FA34-4E7E-AA1B-9C1F97EED026}" dt="2023-08-31T08:31:08.764" v="41"/>
          <ac:spMkLst>
            <pc:docMk/>
            <pc:sldMk cId="2435116542" sldId="259"/>
            <ac:spMk id="100" creationId="{2775A704-FFB9-391C-A1E1-4101A100D6E1}"/>
          </ac:spMkLst>
        </pc:spChg>
        <pc:spChg chg="mod">
          <ac:chgData name="Richard Baker" userId="3ead9244707d6ac3" providerId="LiveId" clId="{76737256-FA34-4E7E-AA1B-9C1F97EED026}" dt="2023-08-31T08:31:08.764" v="41"/>
          <ac:spMkLst>
            <pc:docMk/>
            <pc:sldMk cId="2435116542" sldId="259"/>
            <ac:spMk id="101" creationId="{2EA5D542-20B7-EC86-8813-F5E8FE36F6B5}"/>
          </ac:spMkLst>
        </pc:spChg>
        <pc:spChg chg="mod">
          <ac:chgData name="Richard Baker" userId="3ead9244707d6ac3" providerId="LiveId" clId="{76737256-FA34-4E7E-AA1B-9C1F97EED026}" dt="2023-08-31T08:31:08.764" v="41"/>
          <ac:spMkLst>
            <pc:docMk/>
            <pc:sldMk cId="2435116542" sldId="259"/>
            <ac:spMk id="102" creationId="{059E2625-C930-21EF-EC75-000F81EB29D3}"/>
          </ac:spMkLst>
        </pc:spChg>
        <pc:spChg chg="mod">
          <ac:chgData name="Richard Baker" userId="3ead9244707d6ac3" providerId="LiveId" clId="{76737256-FA34-4E7E-AA1B-9C1F97EED026}" dt="2023-08-31T08:31:08.764" v="41"/>
          <ac:spMkLst>
            <pc:docMk/>
            <pc:sldMk cId="2435116542" sldId="259"/>
            <ac:spMk id="103" creationId="{802CDB88-776E-0850-F5AD-CDC0D0B58375}"/>
          </ac:spMkLst>
        </pc:spChg>
        <pc:spChg chg="mod">
          <ac:chgData name="Richard Baker" userId="3ead9244707d6ac3" providerId="LiveId" clId="{76737256-FA34-4E7E-AA1B-9C1F97EED026}" dt="2023-08-31T08:31:08.764" v="41"/>
          <ac:spMkLst>
            <pc:docMk/>
            <pc:sldMk cId="2435116542" sldId="259"/>
            <ac:spMk id="104" creationId="{CAD7D014-98C1-3DBF-786F-83A4CE70404E}"/>
          </ac:spMkLst>
        </pc:spChg>
        <pc:spChg chg="mod">
          <ac:chgData name="Richard Baker" userId="3ead9244707d6ac3" providerId="LiveId" clId="{76737256-FA34-4E7E-AA1B-9C1F97EED026}" dt="2023-08-31T08:31:08.764" v="41"/>
          <ac:spMkLst>
            <pc:docMk/>
            <pc:sldMk cId="2435116542" sldId="259"/>
            <ac:spMk id="105" creationId="{921EAC08-11D0-E6D1-CF08-90119F99DB6E}"/>
          </ac:spMkLst>
        </pc:spChg>
        <pc:spChg chg="mod">
          <ac:chgData name="Richard Baker" userId="3ead9244707d6ac3" providerId="LiveId" clId="{76737256-FA34-4E7E-AA1B-9C1F97EED026}" dt="2023-08-31T08:31:08.764" v="41"/>
          <ac:spMkLst>
            <pc:docMk/>
            <pc:sldMk cId="2435116542" sldId="259"/>
            <ac:spMk id="106" creationId="{E0BDC500-A488-1253-B51C-699CB9673F76}"/>
          </ac:spMkLst>
        </pc:spChg>
        <pc:grpChg chg="add mod">
          <ac:chgData name="Richard Baker" userId="3ead9244707d6ac3" providerId="LiveId" clId="{76737256-FA34-4E7E-AA1B-9C1F97EED026}" dt="2023-08-31T08:32:26.206" v="55" actId="164"/>
          <ac:grpSpMkLst>
            <pc:docMk/>
            <pc:sldMk cId="2435116542" sldId="259"/>
            <ac:grpSpMk id="2" creationId="{1489F0D7-539C-FE02-4080-67D2D322B905}"/>
          </ac:grpSpMkLst>
        </pc:grpChg>
        <pc:grpChg chg="mod">
          <ac:chgData name="Richard Baker" userId="3ead9244707d6ac3" providerId="LiveId" clId="{76737256-FA34-4E7E-AA1B-9C1F97EED026}" dt="2023-08-31T08:30:26.887" v="35"/>
          <ac:grpSpMkLst>
            <pc:docMk/>
            <pc:sldMk cId="2435116542" sldId="259"/>
            <ac:grpSpMk id="3" creationId="{D3149446-3973-716B-574E-5EF9FCDE256C}"/>
          </ac:grpSpMkLst>
        </pc:grpChg>
        <pc:grpChg chg="mod">
          <ac:chgData name="Richard Baker" userId="3ead9244707d6ac3" providerId="LiveId" clId="{76737256-FA34-4E7E-AA1B-9C1F97EED026}" dt="2023-08-31T08:30:26.887" v="35"/>
          <ac:grpSpMkLst>
            <pc:docMk/>
            <pc:sldMk cId="2435116542" sldId="259"/>
            <ac:grpSpMk id="8" creationId="{B8B3813A-FFB8-A730-D4BB-5B967BDA6220}"/>
          </ac:grpSpMkLst>
        </pc:grpChg>
        <pc:grpChg chg="mod">
          <ac:chgData name="Richard Baker" userId="3ead9244707d6ac3" providerId="LiveId" clId="{76737256-FA34-4E7E-AA1B-9C1F97EED026}" dt="2023-08-31T08:30:26.887" v="35"/>
          <ac:grpSpMkLst>
            <pc:docMk/>
            <pc:sldMk cId="2435116542" sldId="259"/>
            <ac:grpSpMk id="9" creationId="{E97135D4-E7B0-E646-A7A9-A1B14B79FD48}"/>
          </ac:grpSpMkLst>
        </pc:grpChg>
        <pc:grpChg chg="mod">
          <ac:chgData name="Richard Baker" userId="3ead9244707d6ac3" providerId="LiveId" clId="{76737256-FA34-4E7E-AA1B-9C1F97EED026}" dt="2023-08-31T08:30:26.887" v="35"/>
          <ac:grpSpMkLst>
            <pc:docMk/>
            <pc:sldMk cId="2435116542" sldId="259"/>
            <ac:grpSpMk id="11" creationId="{ADA63918-3EF3-C32B-CB56-DBDAC5BC392D}"/>
          </ac:grpSpMkLst>
        </pc:grpChg>
        <pc:grpChg chg="mod">
          <ac:chgData name="Richard Baker" userId="3ead9244707d6ac3" providerId="LiveId" clId="{76737256-FA34-4E7E-AA1B-9C1F97EED026}" dt="2023-08-31T08:30:26.887" v="35"/>
          <ac:grpSpMkLst>
            <pc:docMk/>
            <pc:sldMk cId="2435116542" sldId="259"/>
            <ac:grpSpMk id="21" creationId="{B38C2B24-3FE5-4076-674C-1000F5CF1D20}"/>
          </ac:grpSpMkLst>
        </pc:grpChg>
        <pc:grpChg chg="del">
          <ac:chgData name="Richard Baker" userId="3ead9244707d6ac3" providerId="LiveId" clId="{76737256-FA34-4E7E-AA1B-9C1F97EED026}" dt="2023-08-31T08:31:01.505" v="40" actId="478"/>
          <ac:grpSpMkLst>
            <pc:docMk/>
            <pc:sldMk cId="2435116542" sldId="259"/>
            <ac:grpSpMk id="57" creationId="{BB251B48-4FC1-0674-EE97-DE1546EBB599}"/>
          </ac:grpSpMkLst>
        </pc:grpChg>
        <pc:grpChg chg="add del mod">
          <ac:chgData name="Richard Baker" userId="3ead9244707d6ac3" providerId="LiveId" clId="{76737256-FA34-4E7E-AA1B-9C1F97EED026}" dt="2023-08-31T08:31:16.168" v="42"/>
          <ac:grpSpMkLst>
            <pc:docMk/>
            <pc:sldMk cId="2435116542" sldId="259"/>
            <ac:grpSpMk id="64" creationId="{F3F2DCCE-2688-B091-9DA8-0990035C9CDD}"/>
          </ac:grpSpMkLst>
        </pc:grpChg>
        <pc:grpChg chg="mod">
          <ac:chgData name="Richard Baker" userId="3ead9244707d6ac3" providerId="LiveId" clId="{76737256-FA34-4E7E-AA1B-9C1F97EED026}" dt="2023-08-31T08:31:08.764" v="41"/>
          <ac:grpSpMkLst>
            <pc:docMk/>
            <pc:sldMk cId="2435116542" sldId="259"/>
            <ac:grpSpMk id="65" creationId="{7EE5CB7A-1F55-5BD1-CF99-0E30E6F428D7}"/>
          </ac:grpSpMkLst>
        </pc:grpChg>
        <pc:grpChg chg="mod">
          <ac:chgData name="Richard Baker" userId="3ead9244707d6ac3" providerId="LiveId" clId="{76737256-FA34-4E7E-AA1B-9C1F97EED026}" dt="2023-08-31T08:31:08.764" v="41"/>
          <ac:grpSpMkLst>
            <pc:docMk/>
            <pc:sldMk cId="2435116542" sldId="259"/>
            <ac:grpSpMk id="69" creationId="{142D6A99-E421-9ECA-602D-9CB6638A004C}"/>
          </ac:grpSpMkLst>
        </pc:grpChg>
        <pc:grpChg chg="mod">
          <ac:chgData name="Richard Baker" userId="3ead9244707d6ac3" providerId="LiveId" clId="{76737256-FA34-4E7E-AA1B-9C1F97EED026}" dt="2023-08-31T08:31:08.764" v="41"/>
          <ac:grpSpMkLst>
            <pc:docMk/>
            <pc:sldMk cId="2435116542" sldId="259"/>
            <ac:grpSpMk id="70" creationId="{73B68D77-A1C5-D0CD-1C8A-C6D67EE8D2FA}"/>
          </ac:grpSpMkLst>
        </pc:grpChg>
        <pc:grpChg chg="mod">
          <ac:chgData name="Richard Baker" userId="3ead9244707d6ac3" providerId="LiveId" clId="{76737256-FA34-4E7E-AA1B-9C1F97EED026}" dt="2023-08-31T08:31:08.764" v="41"/>
          <ac:grpSpMkLst>
            <pc:docMk/>
            <pc:sldMk cId="2435116542" sldId="259"/>
            <ac:grpSpMk id="72" creationId="{9BE744E9-395C-E587-0BDB-1C5FFD56DE00}"/>
          </ac:grpSpMkLst>
        </pc:grpChg>
        <pc:grpChg chg="mod">
          <ac:chgData name="Richard Baker" userId="3ead9244707d6ac3" providerId="LiveId" clId="{76737256-FA34-4E7E-AA1B-9C1F97EED026}" dt="2023-08-31T08:31:08.764" v="41"/>
          <ac:grpSpMkLst>
            <pc:docMk/>
            <pc:sldMk cId="2435116542" sldId="259"/>
            <ac:grpSpMk id="82" creationId="{F3522427-63BA-BE16-80FC-AEF815F5E24E}"/>
          </ac:grpSpMkLst>
        </pc:grpChg>
        <pc:grpChg chg="add mod ord">
          <ac:chgData name="Richard Baker" userId="3ead9244707d6ac3" providerId="LiveId" clId="{76737256-FA34-4E7E-AA1B-9C1F97EED026}" dt="2023-08-31T08:34:56.689" v="75" actId="1076"/>
          <ac:grpSpMkLst>
            <pc:docMk/>
            <pc:sldMk cId="2435116542" sldId="259"/>
            <ac:grpSpMk id="109" creationId="{D699FDD2-295E-6054-511B-AFA9374C0EF9}"/>
          </ac:grpSpMkLst>
        </pc:grpChg>
        <pc:picChg chg="add del mod">
          <ac:chgData name="Richard Baker" userId="3ead9244707d6ac3" providerId="LiveId" clId="{76737256-FA34-4E7E-AA1B-9C1F97EED026}" dt="2023-08-31T08:31:34.634" v="46" actId="21"/>
          <ac:picMkLst>
            <pc:docMk/>
            <pc:sldMk cId="2435116542" sldId="259"/>
            <ac:picMk id="107" creationId="{F3B3BD6D-7488-680B-1FBB-DE8A03713679}"/>
          </ac:picMkLst>
        </pc:picChg>
        <pc:picChg chg="add mod ord">
          <ac:chgData name="Richard Baker" userId="3ead9244707d6ac3" providerId="LiveId" clId="{76737256-FA34-4E7E-AA1B-9C1F97EED026}" dt="2023-08-31T08:33:48.663" v="64" actId="167"/>
          <ac:picMkLst>
            <pc:docMk/>
            <pc:sldMk cId="2435116542" sldId="259"/>
            <ac:picMk id="108" creationId="{86AAE404-7D18-BBE8-C415-1DAF06E05D86}"/>
          </ac:picMkLst>
        </pc:picChg>
      </pc:sldChg>
      <pc:sldChg chg="addSp delSp modSp mod modTransition">
        <pc:chgData name="Richard Baker" userId="3ead9244707d6ac3" providerId="LiveId" clId="{76737256-FA34-4E7E-AA1B-9C1F97EED026}" dt="2023-08-31T09:11:59.974" v="110"/>
        <pc:sldMkLst>
          <pc:docMk/>
          <pc:sldMk cId="1923568609" sldId="261"/>
        </pc:sldMkLst>
        <pc:spChg chg="mod">
          <ac:chgData name="Richard Baker" userId="3ead9244707d6ac3" providerId="LiveId" clId="{76737256-FA34-4E7E-AA1B-9C1F97EED026}" dt="2023-08-31T08:32:52.908" v="63"/>
          <ac:spMkLst>
            <pc:docMk/>
            <pc:sldMk cId="1923568609" sldId="261"/>
            <ac:spMk id="29" creationId="{C4C8E6E0-2364-1255-06BE-6014E7D8234C}"/>
          </ac:spMkLst>
        </pc:spChg>
        <pc:spChg chg="mod">
          <ac:chgData name="Richard Baker" userId="3ead9244707d6ac3" providerId="LiveId" clId="{76737256-FA34-4E7E-AA1B-9C1F97EED026}" dt="2023-08-31T08:32:52.908" v="63"/>
          <ac:spMkLst>
            <pc:docMk/>
            <pc:sldMk cId="1923568609" sldId="261"/>
            <ac:spMk id="30" creationId="{3B31DA12-A516-6DC0-7ACC-80D331928858}"/>
          </ac:spMkLst>
        </pc:spChg>
        <pc:spChg chg="mod">
          <ac:chgData name="Richard Baker" userId="3ead9244707d6ac3" providerId="LiveId" clId="{76737256-FA34-4E7E-AA1B-9C1F97EED026}" dt="2023-08-31T08:32:52.908" v="63"/>
          <ac:spMkLst>
            <pc:docMk/>
            <pc:sldMk cId="1923568609" sldId="261"/>
            <ac:spMk id="31" creationId="{5EEF070A-FD76-2187-2AE1-A7EA6DB29C9F}"/>
          </ac:spMkLst>
        </pc:spChg>
        <pc:spChg chg="mod">
          <ac:chgData name="Richard Baker" userId="3ead9244707d6ac3" providerId="LiveId" clId="{76737256-FA34-4E7E-AA1B-9C1F97EED026}" dt="2023-08-31T08:32:52.908" v="63"/>
          <ac:spMkLst>
            <pc:docMk/>
            <pc:sldMk cId="1923568609" sldId="261"/>
            <ac:spMk id="34" creationId="{9529D6BB-7A83-4E36-2617-1858808A2731}"/>
          </ac:spMkLst>
        </pc:spChg>
        <pc:spChg chg="mod">
          <ac:chgData name="Richard Baker" userId="3ead9244707d6ac3" providerId="LiveId" clId="{76737256-FA34-4E7E-AA1B-9C1F97EED026}" dt="2023-08-31T08:32:52.908" v="63"/>
          <ac:spMkLst>
            <pc:docMk/>
            <pc:sldMk cId="1923568609" sldId="261"/>
            <ac:spMk id="36" creationId="{AD5B8C53-DAD4-1C19-AE72-344303285D29}"/>
          </ac:spMkLst>
        </pc:spChg>
        <pc:spChg chg="mod">
          <ac:chgData name="Richard Baker" userId="3ead9244707d6ac3" providerId="LiveId" clId="{76737256-FA34-4E7E-AA1B-9C1F97EED026}" dt="2023-08-31T08:32:52.908" v="63"/>
          <ac:spMkLst>
            <pc:docMk/>
            <pc:sldMk cId="1923568609" sldId="261"/>
            <ac:spMk id="37" creationId="{2F382977-F67D-012F-E576-8597330527F8}"/>
          </ac:spMkLst>
        </pc:spChg>
        <pc:spChg chg="mod">
          <ac:chgData name="Richard Baker" userId="3ead9244707d6ac3" providerId="LiveId" clId="{76737256-FA34-4E7E-AA1B-9C1F97EED026}" dt="2023-08-31T08:32:52.908" v="63"/>
          <ac:spMkLst>
            <pc:docMk/>
            <pc:sldMk cId="1923568609" sldId="261"/>
            <ac:spMk id="38" creationId="{35C797B6-6EE4-C261-285F-DE63A1632D27}"/>
          </ac:spMkLst>
        </pc:spChg>
        <pc:spChg chg="mod">
          <ac:chgData name="Richard Baker" userId="3ead9244707d6ac3" providerId="LiveId" clId="{76737256-FA34-4E7E-AA1B-9C1F97EED026}" dt="2023-08-31T08:32:52.908" v="63"/>
          <ac:spMkLst>
            <pc:docMk/>
            <pc:sldMk cId="1923568609" sldId="261"/>
            <ac:spMk id="39" creationId="{F801B263-8767-1319-C40D-5D326D78FCAD}"/>
          </ac:spMkLst>
        </pc:spChg>
        <pc:spChg chg="mod">
          <ac:chgData name="Richard Baker" userId="3ead9244707d6ac3" providerId="LiveId" clId="{76737256-FA34-4E7E-AA1B-9C1F97EED026}" dt="2023-08-31T08:32:52.908" v="63"/>
          <ac:spMkLst>
            <pc:docMk/>
            <pc:sldMk cId="1923568609" sldId="261"/>
            <ac:spMk id="40" creationId="{35481D18-1653-340B-5209-4B1C33B0D0BE}"/>
          </ac:spMkLst>
        </pc:spChg>
        <pc:spChg chg="mod">
          <ac:chgData name="Richard Baker" userId="3ead9244707d6ac3" providerId="LiveId" clId="{76737256-FA34-4E7E-AA1B-9C1F97EED026}" dt="2023-08-31T08:32:52.908" v="63"/>
          <ac:spMkLst>
            <pc:docMk/>
            <pc:sldMk cId="1923568609" sldId="261"/>
            <ac:spMk id="41" creationId="{77B336F9-B81B-EBB7-C289-4D05B18A1EE1}"/>
          </ac:spMkLst>
        </pc:spChg>
        <pc:spChg chg="mod">
          <ac:chgData name="Richard Baker" userId="3ead9244707d6ac3" providerId="LiveId" clId="{76737256-FA34-4E7E-AA1B-9C1F97EED026}" dt="2023-08-31T08:32:52.908" v="63"/>
          <ac:spMkLst>
            <pc:docMk/>
            <pc:sldMk cId="1923568609" sldId="261"/>
            <ac:spMk id="42" creationId="{87BF9033-6ADC-563E-D8DA-18DE74026D6D}"/>
          </ac:spMkLst>
        </pc:spChg>
        <pc:spChg chg="mod">
          <ac:chgData name="Richard Baker" userId="3ead9244707d6ac3" providerId="LiveId" clId="{76737256-FA34-4E7E-AA1B-9C1F97EED026}" dt="2023-08-31T08:32:52.908" v="63"/>
          <ac:spMkLst>
            <pc:docMk/>
            <pc:sldMk cId="1923568609" sldId="261"/>
            <ac:spMk id="43" creationId="{FDF9F12A-7ED3-ECED-28E4-EFE064942E8C}"/>
          </ac:spMkLst>
        </pc:spChg>
        <pc:spChg chg="mod">
          <ac:chgData name="Richard Baker" userId="3ead9244707d6ac3" providerId="LiveId" clId="{76737256-FA34-4E7E-AA1B-9C1F97EED026}" dt="2023-08-31T08:32:52.908" v="63"/>
          <ac:spMkLst>
            <pc:docMk/>
            <pc:sldMk cId="1923568609" sldId="261"/>
            <ac:spMk id="44" creationId="{A1633291-46A2-6A34-68E1-04E685B361EF}"/>
          </ac:spMkLst>
        </pc:spChg>
        <pc:spChg chg="mod">
          <ac:chgData name="Richard Baker" userId="3ead9244707d6ac3" providerId="LiveId" clId="{76737256-FA34-4E7E-AA1B-9C1F97EED026}" dt="2023-08-31T08:32:52.908" v="63"/>
          <ac:spMkLst>
            <pc:docMk/>
            <pc:sldMk cId="1923568609" sldId="261"/>
            <ac:spMk id="46" creationId="{C393037C-3533-9115-7A0F-CDACAD5815B5}"/>
          </ac:spMkLst>
        </pc:spChg>
        <pc:spChg chg="mod">
          <ac:chgData name="Richard Baker" userId="3ead9244707d6ac3" providerId="LiveId" clId="{76737256-FA34-4E7E-AA1B-9C1F97EED026}" dt="2023-08-31T08:32:52.908" v="63"/>
          <ac:spMkLst>
            <pc:docMk/>
            <pc:sldMk cId="1923568609" sldId="261"/>
            <ac:spMk id="47" creationId="{EEC6B7E4-98F2-D5E2-9EE7-8C85678EB9F2}"/>
          </ac:spMkLst>
        </pc:spChg>
        <pc:spChg chg="mod">
          <ac:chgData name="Richard Baker" userId="3ead9244707d6ac3" providerId="LiveId" clId="{76737256-FA34-4E7E-AA1B-9C1F97EED026}" dt="2023-08-31T08:32:52.908" v="63"/>
          <ac:spMkLst>
            <pc:docMk/>
            <pc:sldMk cId="1923568609" sldId="261"/>
            <ac:spMk id="48" creationId="{A939AB6A-BE2E-708A-8B59-969FE2F6DF23}"/>
          </ac:spMkLst>
        </pc:spChg>
        <pc:spChg chg="mod">
          <ac:chgData name="Richard Baker" userId="3ead9244707d6ac3" providerId="LiveId" clId="{76737256-FA34-4E7E-AA1B-9C1F97EED026}" dt="2023-08-31T08:32:52.908" v="63"/>
          <ac:spMkLst>
            <pc:docMk/>
            <pc:sldMk cId="1923568609" sldId="261"/>
            <ac:spMk id="49" creationId="{E805435E-EBDC-8FE3-774D-55C0FDCAC1F8}"/>
          </ac:spMkLst>
        </pc:spChg>
        <pc:spChg chg="mod">
          <ac:chgData name="Richard Baker" userId="3ead9244707d6ac3" providerId="LiveId" clId="{76737256-FA34-4E7E-AA1B-9C1F97EED026}" dt="2023-08-31T08:32:52.908" v="63"/>
          <ac:spMkLst>
            <pc:docMk/>
            <pc:sldMk cId="1923568609" sldId="261"/>
            <ac:spMk id="50" creationId="{4CC67E01-27B9-F7D0-FA20-580799C69048}"/>
          </ac:spMkLst>
        </pc:spChg>
        <pc:spChg chg="mod">
          <ac:chgData name="Richard Baker" userId="3ead9244707d6ac3" providerId="LiveId" clId="{76737256-FA34-4E7E-AA1B-9C1F97EED026}" dt="2023-08-31T08:32:52.908" v="63"/>
          <ac:spMkLst>
            <pc:docMk/>
            <pc:sldMk cId="1923568609" sldId="261"/>
            <ac:spMk id="51" creationId="{3FC9A248-1D70-80DE-E20F-B9644DA6B83E}"/>
          </ac:spMkLst>
        </pc:spChg>
        <pc:spChg chg="mod">
          <ac:chgData name="Richard Baker" userId="3ead9244707d6ac3" providerId="LiveId" clId="{76737256-FA34-4E7E-AA1B-9C1F97EED026}" dt="2023-08-31T08:32:52.908" v="63"/>
          <ac:spMkLst>
            <pc:docMk/>
            <pc:sldMk cId="1923568609" sldId="261"/>
            <ac:spMk id="52" creationId="{D181B02F-8D29-2040-BD94-D23DF6F5B9ED}"/>
          </ac:spMkLst>
        </pc:spChg>
        <pc:spChg chg="mod">
          <ac:chgData name="Richard Baker" userId="3ead9244707d6ac3" providerId="LiveId" clId="{76737256-FA34-4E7E-AA1B-9C1F97EED026}" dt="2023-08-31T08:32:52.908" v="63"/>
          <ac:spMkLst>
            <pc:docMk/>
            <pc:sldMk cId="1923568609" sldId="261"/>
            <ac:spMk id="53" creationId="{741B18CB-2817-6C45-584D-E5542A88E724}"/>
          </ac:spMkLst>
        </pc:spChg>
        <pc:spChg chg="mod">
          <ac:chgData name="Richard Baker" userId="3ead9244707d6ac3" providerId="LiveId" clId="{76737256-FA34-4E7E-AA1B-9C1F97EED026}" dt="2023-08-31T08:32:52.908" v="63"/>
          <ac:spMkLst>
            <pc:docMk/>
            <pc:sldMk cId="1923568609" sldId="261"/>
            <ac:spMk id="54" creationId="{12CC2118-08F2-051B-F9C7-94F407C63F74}"/>
          </ac:spMkLst>
        </pc:spChg>
        <pc:spChg chg="mod">
          <ac:chgData name="Richard Baker" userId="3ead9244707d6ac3" providerId="LiveId" clId="{76737256-FA34-4E7E-AA1B-9C1F97EED026}" dt="2023-08-31T08:32:52.908" v="63"/>
          <ac:spMkLst>
            <pc:docMk/>
            <pc:sldMk cId="1923568609" sldId="261"/>
            <ac:spMk id="55" creationId="{86736F5D-946E-FEA5-3841-46B2CD34074D}"/>
          </ac:spMkLst>
        </pc:spChg>
        <pc:spChg chg="mod">
          <ac:chgData name="Richard Baker" userId="3ead9244707d6ac3" providerId="LiveId" clId="{76737256-FA34-4E7E-AA1B-9C1F97EED026}" dt="2023-08-31T08:32:52.908" v="63"/>
          <ac:spMkLst>
            <pc:docMk/>
            <pc:sldMk cId="1923568609" sldId="261"/>
            <ac:spMk id="56" creationId="{0C778B74-1197-43C4-A4FE-AF2BF7CC9F6E}"/>
          </ac:spMkLst>
        </pc:spChg>
        <pc:spChg chg="mod">
          <ac:chgData name="Richard Baker" userId="3ead9244707d6ac3" providerId="LiveId" clId="{76737256-FA34-4E7E-AA1B-9C1F97EED026}" dt="2023-08-31T08:32:52.908" v="63"/>
          <ac:spMkLst>
            <pc:docMk/>
            <pc:sldMk cId="1923568609" sldId="261"/>
            <ac:spMk id="57" creationId="{20BDD017-8044-2ADB-A41A-3F4864F548C8}"/>
          </ac:spMkLst>
        </pc:spChg>
        <pc:spChg chg="mod">
          <ac:chgData name="Richard Baker" userId="3ead9244707d6ac3" providerId="LiveId" clId="{76737256-FA34-4E7E-AA1B-9C1F97EED026}" dt="2023-08-31T08:32:52.908" v="63"/>
          <ac:spMkLst>
            <pc:docMk/>
            <pc:sldMk cId="1923568609" sldId="261"/>
            <ac:spMk id="58" creationId="{7E6B715B-950E-E349-A7D7-94F6F94BDB19}"/>
          </ac:spMkLst>
        </pc:spChg>
        <pc:spChg chg="mod">
          <ac:chgData name="Richard Baker" userId="3ead9244707d6ac3" providerId="LiveId" clId="{76737256-FA34-4E7E-AA1B-9C1F97EED026}" dt="2023-08-31T08:32:52.908" v="63"/>
          <ac:spMkLst>
            <pc:docMk/>
            <pc:sldMk cId="1923568609" sldId="261"/>
            <ac:spMk id="59" creationId="{CC03C8E3-52CE-0A80-754B-14833A8192D9}"/>
          </ac:spMkLst>
        </pc:spChg>
        <pc:spChg chg="mod">
          <ac:chgData name="Richard Baker" userId="3ead9244707d6ac3" providerId="LiveId" clId="{76737256-FA34-4E7E-AA1B-9C1F97EED026}" dt="2023-08-31T08:32:52.908" v="63"/>
          <ac:spMkLst>
            <pc:docMk/>
            <pc:sldMk cId="1923568609" sldId="261"/>
            <ac:spMk id="60" creationId="{B80409C8-3885-61D8-832F-7BE6621BCC6A}"/>
          </ac:spMkLst>
        </pc:spChg>
        <pc:spChg chg="mod">
          <ac:chgData name="Richard Baker" userId="3ead9244707d6ac3" providerId="LiveId" clId="{76737256-FA34-4E7E-AA1B-9C1F97EED026}" dt="2023-08-31T08:32:52.908" v="63"/>
          <ac:spMkLst>
            <pc:docMk/>
            <pc:sldMk cId="1923568609" sldId="261"/>
            <ac:spMk id="61" creationId="{72F43F36-B598-01BE-0B09-39405AC45764}"/>
          </ac:spMkLst>
        </pc:spChg>
        <pc:spChg chg="mod">
          <ac:chgData name="Richard Baker" userId="3ead9244707d6ac3" providerId="LiveId" clId="{76737256-FA34-4E7E-AA1B-9C1F97EED026}" dt="2023-08-31T08:32:52.908" v="63"/>
          <ac:spMkLst>
            <pc:docMk/>
            <pc:sldMk cId="1923568609" sldId="261"/>
            <ac:spMk id="62" creationId="{DC87A8BD-3ACA-4774-8FE7-0F3D07322D57}"/>
          </ac:spMkLst>
        </pc:spChg>
        <pc:spChg chg="mod">
          <ac:chgData name="Richard Baker" userId="3ead9244707d6ac3" providerId="LiveId" clId="{76737256-FA34-4E7E-AA1B-9C1F97EED026}" dt="2023-08-31T08:32:52.908" v="63"/>
          <ac:spMkLst>
            <pc:docMk/>
            <pc:sldMk cId="1923568609" sldId="261"/>
            <ac:spMk id="63" creationId="{2EA6407E-8E07-08C4-549F-1DBDE35220B4}"/>
          </ac:spMkLst>
        </pc:spChg>
        <pc:spChg chg="mod">
          <ac:chgData name="Richard Baker" userId="3ead9244707d6ac3" providerId="LiveId" clId="{76737256-FA34-4E7E-AA1B-9C1F97EED026}" dt="2023-08-31T08:32:52.908" v="63"/>
          <ac:spMkLst>
            <pc:docMk/>
            <pc:sldMk cId="1923568609" sldId="261"/>
            <ac:spMk id="64" creationId="{4E0812CB-F004-D884-E688-78E445CA20F4}"/>
          </ac:spMkLst>
        </pc:spChg>
        <pc:spChg chg="mod">
          <ac:chgData name="Richard Baker" userId="3ead9244707d6ac3" providerId="LiveId" clId="{76737256-FA34-4E7E-AA1B-9C1F97EED026}" dt="2023-08-31T08:32:52.908" v="63"/>
          <ac:spMkLst>
            <pc:docMk/>
            <pc:sldMk cId="1923568609" sldId="261"/>
            <ac:spMk id="65" creationId="{F4C3C64D-D68F-EAF4-53C9-F550E267138A}"/>
          </ac:spMkLst>
        </pc:spChg>
        <pc:spChg chg="mod">
          <ac:chgData name="Richard Baker" userId="3ead9244707d6ac3" providerId="LiveId" clId="{76737256-FA34-4E7E-AA1B-9C1F97EED026}" dt="2023-08-31T08:32:52.908" v="63"/>
          <ac:spMkLst>
            <pc:docMk/>
            <pc:sldMk cId="1923568609" sldId="261"/>
            <ac:spMk id="66" creationId="{40203E9E-B516-D81E-4E91-4EEB90555A1C}"/>
          </ac:spMkLst>
        </pc:spChg>
        <pc:spChg chg="mod">
          <ac:chgData name="Richard Baker" userId="3ead9244707d6ac3" providerId="LiveId" clId="{76737256-FA34-4E7E-AA1B-9C1F97EED026}" dt="2023-08-31T08:32:52.908" v="63"/>
          <ac:spMkLst>
            <pc:docMk/>
            <pc:sldMk cId="1923568609" sldId="261"/>
            <ac:spMk id="67" creationId="{1C223C58-27C0-B2AB-97BD-AC263A5A669E}"/>
          </ac:spMkLst>
        </pc:spChg>
        <pc:spChg chg="mod">
          <ac:chgData name="Richard Baker" userId="3ead9244707d6ac3" providerId="LiveId" clId="{76737256-FA34-4E7E-AA1B-9C1F97EED026}" dt="2023-08-31T08:32:52.908" v="63"/>
          <ac:spMkLst>
            <pc:docMk/>
            <pc:sldMk cId="1923568609" sldId="261"/>
            <ac:spMk id="68" creationId="{724124B7-6F3C-6F08-BA17-76AF6EFDCA4B}"/>
          </ac:spMkLst>
        </pc:spChg>
        <pc:spChg chg="mod">
          <ac:chgData name="Richard Baker" userId="3ead9244707d6ac3" providerId="LiveId" clId="{76737256-FA34-4E7E-AA1B-9C1F97EED026}" dt="2023-08-31T08:32:52.908" v="63"/>
          <ac:spMkLst>
            <pc:docMk/>
            <pc:sldMk cId="1923568609" sldId="261"/>
            <ac:spMk id="69" creationId="{14524782-5DAF-03AF-727E-05BB48CC463D}"/>
          </ac:spMkLst>
        </pc:spChg>
        <pc:spChg chg="add del mod">
          <ac:chgData name="Richard Baker" userId="3ead9244707d6ac3" providerId="LiveId" clId="{76737256-FA34-4E7E-AA1B-9C1F97EED026}" dt="2023-08-31T08:36:22.365" v="85" actId="478"/>
          <ac:spMkLst>
            <pc:docMk/>
            <pc:sldMk cId="1923568609" sldId="261"/>
            <ac:spMk id="70" creationId="{EF2E3AA7-FA15-4BB4-04C6-5BDD6E1D27F6}"/>
          </ac:spMkLst>
        </pc:spChg>
        <pc:grpChg chg="add mod">
          <ac:chgData name="Richard Baker" userId="3ead9244707d6ac3" providerId="LiveId" clId="{76737256-FA34-4E7E-AA1B-9C1F97EED026}" dt="2023-08-31T08:32:52.908" v="63"/>
          <ac:grpSpMkLst>
            <pc:docMk/>
            <pc:sldMk cId="1923568609" sldId="261"/>
            <ac:grpSpMk id="5" creationId="{A1C72D8C-EF6F-B775-80A2-7DC93D1119CA}"/>
          </ac:grpSpMkLst>
        </pc:grpChg>
        <pc:grpChg chg="del">
          <ac:chgData name="Richard Baker" userId="3ead9244707d6ac3" providerId="LiveId" clId="{76737256-FA34-4E7E-AA1B-9C1F97EED026}" dt="2023-08-31T08:32:51.784" v="62" actId="478"/>
          <ac:grpSpMkLst>
            <pc:docMk/>
            <pc:sldMk cId="1923568609" sldId="261"/>
            <ac:grpSpMk id="6" creationId="{8B5105D4-DCF4-87A4-9E42-F37798F15017}"/>
          </ac:grpSpMkLst>
        </pc:grpChg>
        <pc:grpChg chg="mod">
          <ac:chgData name="Richard Baker" userId="3ead9244707d6ac3" providerId="LiveId" clId="{76737256-FA34-4E7E-AA1B-9C1F97EED026}" dt="2023-08-31T08:32:52.908" v="63"/>
          <ac:grpSpMkLst>
            <pc:docMk/>
            <pc:sldMk cId="1923568609" sldId="261"/>
            <ac:grpSpMk id="27" creationId="{2DCB70A2-D4A3-2328-5F14-DE24B7BFC6EA}"/>
          </ac:grpSpMkLst>
        </pc:grpChg>
        <pc:grpChg chg="mod">
          <ac:chgData name="Richard Baker" userId="3ead9244707d6ac3" providerId="LiveId" clId="{76737256-FA34-4E7E-AA1B-9C1F97EED026}" dt="2023-08-31T08:32:52.908" v="63"/>
          <ac:grpSpMkLst>
            <pc:docMk/>
            <pc:sldMk cId="1923568609" sldId="261"/>
            <ac:grpSpMk id="28" creationId="{04A4F539-51D3-E187-C579-3AFFD88B13BC}"/>
          </ac:grpSpMkLst>
        </pc:grpChg>
        <pc:grpChg chg="mod">
          <ac:chgData name="Richard Baker" userId="3ead9244707d6ac3" providerId="LiveId" clId="{76737256-FA34-4E7E-AA1B-9C1F97EED026}" dt="2023-08-31T08:32:52.908" v="63"/>
          <ac:grpSpMkLst>
            <pc:docMk/>
            <pc:sldMk cId="1923568609" sldId="261"/>
            <ac:grpSpMk id="32" creationId="{77561162-53AF-1AC8-F520-C7FC3DAD37B2}"/>
          </ac:grpSpMkLst>
        </pc:grpChg>
        <pc:grpChg chg="mod">
          <ac:chgData name="Richard Baker" userId="3ead9244707d6ac3" providerId="LiveId" clId="{76737256-FA34-4E7E-AA1B-9C1F97EED026}" dt="2023-08-31T08:32:52.908" v="63"/>
          <ac:grpSpMkLst>
            <pc:docMk/>
            <pc:sldMk cId="1923568609" sldId="261"/>
            <ac:grpSpMk id="33" creationId="{293C56EF-A571-760F-6B49-7E491C4B30FB}"/>
          </ac:grpSpMkLst>
        </pc:grpChg>
        <pc:grpChg chg="mod">
          <ac:chgData name="Richard Baker" userId="3ead9244707d6ac3" providerId="LiveId" clId="{76737256-FA34-4E7E-AA1B-9C1F97EED026}" dt="2023-08-31T08:32:52.908" v="63"/>
          <ac:grpSpMkLst>
            <pc:docMk/>
            <pc:sldMk cId="1923568609" sldId="261"/>
            <ac:grpSpMk id="35" creationId="{17561287-207A-FCE5-ADAE-1F2176B9BE16}"/>
          </ac:grpSpMkLst>
        </pc:grpChg>
        <pc:grpChg chg="mod">
          <ac:chgData name="Richard Baker" userId="3ead9244707d6ac3" providerId="LiveId" clId="{76737256-FA34-4E7E-AA1B-9C1F97EED026}" dt="2023-08-31T08:32:52.908" v="63"/>
          <ac:grpSpMkLst>
            <pc:docMk/>
            <pc:sldMk cId="1923568609" sldId="261"/>
            <ac:grpSpMk id="45" creationId="{5225BA3E-C4C9-FCC7-F5C7-AF0C08E96548}"/>
          </ac:grpSpMkLst>
        </pc:grpChg>
        <pc:picChg chg="mod">
          <ac:chgData name="Richard Baker" userId="3ead9244707d6ac3" providerId="LiveId" clId="{76737256-FA34-4E7E-AA1B-9C1F97EED026}" dt="2023-08-31T08:32:52.908" v="63"/>
          <ac:picMkLst>
            <pc:docMk/>
            <pc:sldMk cId="1923568609" sldId="261"/>
            <ac:picMk id="26" creationId="{73370F86-4F18-0BA8-7F22-654B95425217}"/>
          </ac:picMkLst>
        </pc:picChg>
      </pc:sldChg>
      <pc:sldChg chg="addSp delSp modSp add del mod">
        <pc:chgData name="Richard Baker" userId="3ead9244707d6ac3" providerId="LiveId" clId="{76737256-FA34-4E7E-AA1B-9C1F97EED026}" dt="2023-08-31T08:35:35.575" v="82" actId="47"/>
        <pc:sldMkLst>
          <pc:docMk/>
          <pc:sldMk cId="932443344" sldId="262"/>
        </pc:sldMkLst>
        <pc:spChg chg="mod">
          <ac:chgData name="Richard Baker" userId="3ead9244707d6ac3" providerId="LiveId" clId="{76737256-FA34-4E7E-AA1B-9C1F97EED026}" dt="2023-08-31T08:32:41.779" v="59"/>
          <ac:spMkLst>
            <pc:docMk/>
            <pc:sldMk cId="932443344" sldId="262"/>
            <ac:spMk id="8" creationId="{0B89BA1D-CB6E-3793-6A4E-2E1D7D0F6227}"/>
          </ac:spMkLst>
        </pc:spChg>
        <pc:spChg chg="mod">
          <ac:chgData name="Richard Baker" userId="3ead9244707d6ac3" providerId="LiveId" clId="{76737256-FA34-4E7E-AA1B-9C1F97EED026}" dt="2023-08-31T08:32:41.779" v="59"/>
          <ac:spMkLst>
            <pc:docMk/>
            <pc:sldMk cId="932443344" sldId="262"/>
            <ac:spMk id="9" creationId="{7A4AACBC-A88D-F978-A5AA-97193B55C31B}"/>
          </ac:spMkLst>
        </pc:spChg>
        <pc:spChg chg="mod">
          <ac:chgData name="Richard Baker" userId="3ead9244707d6ac3" providerId="LiveId" clId="{76737256-FA34-4E7E-AA1B-9C1F97EED026}" dt="2023-08-31T08:32:41.779" v="59"/>
          <ac:spMkLst>
            <pc:docMk/>
            <pc:sldMk cId="932443344" sldId="262"/>
            <ac:spMk id="10" creationId="{E640EF53-AEA6-CF13-A769-0EDC47BAF416}"/>
          </ac:spMkLst>
        </pc:spChg>
        <pc:spChg chg="mod">
          <ac:chgData name="Richard Baker" userId="3ead9244707d6ac3" providerId="LiveId" clId="{76737256-FA34-4E7E-AA1B-9C1F97EED026}" dt="2023-08-31T08:32:41.779" v="59"/>
          <ac:spMkLst>
            <pc:docMk/>
            <pc:sldMk cId="932443344" sldId="262"/>
            <ac:spMk id="13" creationId="{AAB68124-27F1-32BB-F96E-13D2BB9E70C9}"/>
          </ac:spMkLst>
        </pc:spChg>
        <pc:spChg chg="mod">
          <ac:chgData name="Richard Baker" userId="3ead9244707d6ac3" providerId="LiveId" clId="{76737256-FA34-4E7E-AA1B-9C1F97EED026}" dt="2023-08-31T08:32:41.779" v="59"/>
          <ac:spMkLst>
            <pc:docMk/>
            <pc:sldMk cId="932443344" sldId="262"/>
            <ac:spMk id="15" creationId="{234E9567-D222-56B1-07F1-687759323FBE}"/>
          </ac:spMkLst>
        </pc:spChg>
        <pc:spChg chg="mod">
          <ac:chgData name="Richard Baker" userId="3ead9244707d6ac3" providerId="LiveId" clId="{76737256-FA34-4E7E-AA1B-9C1F97EED026}" dt="2023-08-31T08:32:41.779" v="59"/>
          <ac:spMkLst>
            <pc:docMk/>
            <pc:sldMk cId="932443344" sldId="262"/>
            <ac:spMk id="16" creationId="{794F4E61-BA62-5DCF-7429-61D59C0DDEDB}"/>
          </ac:spMkLst>
        </pc:spChg>
        <pc:spChg chg="mod">
          <ac:chgData name="Richard Baker" userId="3ead9244707d6ac3" providerId="LiveId" clId="{76737256-FA34-4E7E-AA1B-9C1F97EED026}" dt="2023-08-31T08:32:41.779" v="59"/>
          <ac:spMkLst>
            <pc:docMk/>
            <pc:sldMk cId="932443344" sldId="262"/>
            <ac:spMk id="17" creationId="{9B2AC9C2-12F1-7E8C-EB59-D0A2E70AFE84}"/>
          </ac:spMkLst>
        </pc:spChg>
        <pc:spChg chg="mod">
          <ac:chgData name="Richard Baker" userId="3ead9244707d6ac3" providerId="LiveId" clId="{76737256-FA34-4E7E-AA1B-9C1F97EED026}" dt="2023-08-31T08:32:41.779" v="59"/>
          <ac:spMkLst>
            <pc:docMk/>
            <pc:sldMk cId="932443344" sldId="262"/>
            <ac:spMk id="18" creationId="{173E942A-0F42-7B11-411E-0F16EE206AD5}"/>
          </ac:spMkLst>
        </pc:spChg>
        <pc:spChg chg="mod">
          <ac:chgData name="Richard Baker" userId="3ead9244707d6ac3" providerId="LiveId" clId="{76737256-FA34-4E7E-AA1B-9C1F97EED026}" dt="2023-08-31T08:32:41.779" v="59"/>
          <ac:spMkLst>
            <pc:docMk/>
            <pc:sldMk cId="932443344" sldId="262"/>
            <ac:spMk id="19" creationId="{EE1F1CF2-1F1B-C76C-E2FB-C93F63C4C12E}"/>
          </ac:spMkLst>
        </pc:spChg>
        <pc:spChg chg="mod">
          <ac:chgData name="Richard Baker" userId="3ead9244707d6ac3" providerId="LiveId" clId="{76737256-FA34-4E7E-AA1B-9C1F97EED026}" dt="2023-08-31T08:32:41.779" v="59"/>
          <ac:spMkLst>
            <pc:docMk/>
            <pc:sldMk cId="932443344" sldId="262"/>
            <ac:spMk id="20" creationId="{AEB07151-A690-A97E-B48F-F0310674694A}"/>
          </ac:spMkLst>
        </pc:spChg>
        <pc:spChg chg="mod">
          <ac:chgData name="Richard Baker" userId="3ead9244707d6ac3" providerId="LiveId" clId="{76737256-FA34-4E7E-AA1B-9C1F97EED026}" dt="2023-08-31T08:32:41.779" v="59"/>
          <ac:spMkLst>
            <pc:docMk/>
            <pc:sldMk cId="932443344" sldId="262"/>
            <ac:spMk id="21" creationId="{4A73F5F3-CE4C-3CFF-D5B1-B966E93DA1AE}"/>
          </ac:spMkLst>
        </pc:spChg>
        <pc:spChg chg="mod">
          <ac:chgData name="Richard Baker" userId="3ead9244707d6ac3" providerId="LiveId" clId="{76737256-FA34-4E7E-AA1B-9C1F97EED026}" dt="2023-08-31T08:32:41.779" v="59"/>
          <ac:spMkLst>
            <pc:docMk/>
            <pc:sldMk cId="932443344" sldId="262"/>
            <ac:spMk id="22" creationId="{B2BF5A4C-5511-1A38-C346-FE8773A1EFBD}"/>
          </ac:spMkLst>
        </pc:spChg>
        <pc:spChg chg="mod">
          <ac:chgData name="Richard Baker" userId="3ead9244707d6ac3" providerId="LiveId" clId="{76737256-FA34-4E7E-AA1B-9C1F97EED026}" dt="2023-08-31T08:32:41.779" v="59"/>
          <ac:spMkLst>
            <pc:docMk/>
            <pc:sldMk cId="932443344" sldId="262"/>
            <ac:spMk id="23" creationId="{8D806572-B18C-869C-0992-C5DDB418FE07}"/>
          </ac:spMkLst>
        </pc:spChg>
        <pc:spChg chg="mod">
          <ac:chgData name="Richard Baker" userId="3ead9244707d6ac3" providerId="LiveId" clId="{76737256-FA34-4E7E-AA1B-9C1F97EED026}" dt="2023-08-31T08:32:41.779" v="59"/>
          <ac:spMkLst>
            <pc:docMk/>
            <pc:sldMk cId="932443344" sldId="262"/>
            <ac:spMk id="25" creationId="{7706FB36-8BDD-0274-5431-0422A1E3E6C0}"/>
          </ac:spMkLst>
        </pc:spChg>
        <pc:spChg chg="mod">
          <ac:chgData name="Richard Baker" userId="3ead9244707d6ac3" providerId="LiveId" clId="{76737256-FA34-4E7E-AA1B-9C1F97EED026}" dt="2023-08-31T08:32:41.779" v="59"/>
          <ac:spMkLst>
            <pc:docMk/>
            <pc:sldMk cId="932443344" sldId="262"/>
            <ac:spMk id="26" creationId="{28C9E35D-E88B-298B-DF7B-3CB64EA510B0}"/>
          </ac:spMkLst>
        </pc:spChg>
        <pc:spChg chg="mod">
          <ac:chgData name="Richard Baker" userId="3ead9244707d6ac3" providerId="LiveId" clId="{76737256-FA34-4E7E-AA1B-9C1F97EED026}" dt="2023-08-31T08:32:41.779" v="59"/>
          <ac:spMkLst>
            <pc:docMk/>
            <pc:sldMk cId="932443344" sldId="262"/>
            <ac:spMk id="27" creationId="{DAB4FE60-95AF-C3C0-4151-B025EA418E01}"/>
          </ac:spMkLst>
        </pc:spChg>
        <pc:spChg chg="mod">
          <ac:chgData name="Richard Baker" userId="3ead9244707d6ac3" providerId="LiveId" clId="{76737256-FA34-4E7E-AA1B-9C1F97EED026}" dt="2023-08-31T08:32:41.779" v="59"/>
          <ac:spMkLst>
            <pc:docMk/>
            <pc:sldMk cId="932443344" sldId="262"/>
            <ac:spMk id="28" creationId="{26F0DD89-F7F2-B5B2-A85C-B422EF6DC139}"/>
          </ac:spMkLst>
        </pc:spChg>
        <pc:spChg chg="mod">
          <ac:chgData name="Richard Baker" userId="3ead9244707d6ac3" providerId="LiveId" clId="{76737256-FA34-4E7E-AA1B-9C1F97EED026}" dt="2023-08-31T08:32:41.779" v="59"/>
          <ac:spMkLst>
            <pc:docMk/>
            <pc:sldMk cId="932443344" sldId="262"/>
            <ac:spMk id="29" creationId="{84616C3C-D031-7365-88FB-FA9F50265C8C}"/>
          </ac:spMkLst>
        </pc:spChg>
        <pc:spChg chg="mod">
          <ac:chgData name="Richard Baker" userId="3ead9244707d6ac3" providerId="LiveId" clId="{76737256-FA34-4E7E-AA1B-9C1F97EED026}" dt="2023-08-31T08:32:41.779" v="59"/>
          <ac:spMkLst>
            <pc:docMk/>
            <pc:sldMk cId="932443344" sldId="262"/>
            <ac:spMk id="30" creationId="{DC028567-674B-23A7-B833-6FB3252B07E2}"/>
          </ac:spMkLst>
        </pc:spChg>
        <pc:spChg chg="mod">
          <ac:chgData name="Richard Baker" userId="3ead9244707d6ac3" providerId="LiveId" clId="{76737256-FA34-4E7E-AA1B-9C1F97EED026}" dt="2023-08-31T08:32:41.779" v="59"/>
          <ac:spMkLst>
            <pc:docMk/>
            <pc:sldMk cId="932443344" sldId="262"/>
            <ac:spMk id="31" creationId="{F68FF927-54A5-8C9A-71EC-F7929F592D41}"/>
          </ac:spMkLst>
        </pc:spChg>
        <pc:spChg chg="mod">
          <ac:chgData name="Richard Baker" userId="3ead9244707d6ac3" providerId="LiveId" clId="{76737256-FA34-4E7E-AA1B-9C1F97EED026}" dt="2023-08-31T08:32:41.779" v="59"/>
          <ac:spMkLst>
            <pc:docMk/>
            <pc:sldMk cId="932443344" sldId="262"/>
            <ac:spMk id="32" creationId="{0D91F0EA-9B2D-1C77-FE69-0942E392F719}"/>
          </ac:spMkLst>
        </pc:spChg>
        <pc:spChg chg="mod">
          <ac:chgData name="Richard Baker" userId="3ead9244707d6ac3" providerId="LiveId" clId="{76737256-FA34-4E7E-AA1B-9C1F97EED026}" dt="2023-08-31T08:32:41.779" v="59"/>
          <ac:spMkLst>
            <pc:docMk/>
            <pc:sldMk cId="932443344" sldId="262"/>
            <ac:spMk id="33" creationId="{63797C46-8059-35A3-284F-A01DF2160E3C}"/>
          </ac:spMkLst>
        </pc:spChg>
        <pc:spChg chg="mod">
          <ac:chgData name="Richard Baker" userId="3ead9244707d6ac3" providerId="LiveId" clId="{76737256-FA34-4E7E-AA1B-9C1F97EED026}" dt="2023-08-31T08:32:41.779" v="59"/>
          <ac:spMkLst>
            <pc:docMk/>
            <pc:sldMk cId="932443344" sldId="262"/>
            <ac:spMk id="34" creationId="{605CA3DD-AFB7-6F24-27B8-36B0A419DD07}"/>
          </ac:spMkLst>
        </pc:spChg>
        <pc:spChg chg="mod">
          <ac:chgData name="Richard Baker" userId="3ead9244707d6ac3" providerId="LiveId" clId="{76737256-FA34-4E7E-AA1B-9C1F97EED026}" dt="2023-08-31T08:32:41.779" v="59"/>
          <ac:spMkLst>
            <pc:docMk/>
            <pc:sldMk cId="932443344" sldId="262"/>
            <ac:spMk id="35" creationId="{FC60308F-D335-1C0E-93CC-23F53325E07B}"/>
          </ac:spMkLst>
        </pc:spChg>
        <pc:spChg chg="mod">
          <ac:chgData name="Richard Baker" userId="3ead9244707d6ac3" providerId="LiveId" clId="{76737256-FA34-4E7E-AA1B-9C1F97EED026}" dt="2023-08-31T08:32:41.779" v="59"/>
          <ac:spMkLst>
            <pc:docMk/>
            <pc:sldMk cId="932443344" sldId="262"/>
            <ac:spMk id="36" creationId="{149D0E21-6836-4C38-A5E8-97F360577D79}"/>
          </ac:spMkLst>
        </pc:spChg>
        <pc:spChg chg="mod">
          <ac:chgData name="Richard Baker" userId="3ead9244707d6ac3" providerId="LiveId" clId="{76737256-FA34-4E7E-AA1B-9C1F97EED026}" dt="2023-08-31T08:32:41.779" v="59"/>
          <ac:spMkLst>
            <pc:docMk/>
            <pc:sldMk cId="932443344" sldId="262"/>
            <ac:spMk id="37" creationId="{798E32B8-9D78-84CD-C111-19A48AF0B9E3}"/>
          </ac:spMkLst>
        </pc:spChg>
        <pc:spChg chg="mod">
          <ac:chgData name="Richard Baker" userId="3ead9244707d6ac3" providerId="LiveId" clId="{76737256-FA34-4E7E-AA1B-9C1F97EED026}" dt="2023-08-31T08:32:41.779" v="59"/>
          <ac:spMkLst>
            <pc:docMk/>
            <pc:sldMk cId="932443344" sldId="262"/>
            <ac:spMk id="38" creationId="{06591E9A-36F4-8411-0719-E699BB37D80D}"/>
          </ac:spMkLst>
        </pc:spChg>
        <pc:spChg chg="mod">
          <ac:chgData name="Richard Baker" userId="3ead9244707d6ac3" providerId="LiveId" clId="{76737256-FA34-4E7E-AA1B-9C1F97EED026}" dt="2023-08-31T08:32:41.779" v="59"/>
          <ac:spMkLst>
            <pc:docMk/>
            <pc:sldMk cId="932443344" sldId="262"/>
            <ac:spMk id="39" creationId="{14448185-E6F1-2331-5434-DD33799D2A10}"/>
          </ac:spMkLst>
        </pc:spChg>
        <pc:spChg chg="mod">
          <ac:chgData name="Richard Baker" userId="3ead9244707d6ac3" providerId="LiveId" clId="{76737256-FA34-4E7E-AA1B-9C1F97EED026}" dt="2023-08-31T08:32:41.779" v="59"/>
          <ac:spMkLst>
            <pc:docMk/>
            <pc:sldMk cId="932443344" sldId="262"/>
            <ac:spMk id="58" creationId="{35915755-C535-B393-2670-45E82EB3BD7E}"/>
          </ac:spMkLst>
        </pc:spChg>
        <pc:spChg chg="mod">
          <ac:chgData name="Richard Baker" userId="3ead9244707d6ac3" providerId="LiveId" clId="{76737256-FA34-4E7E-AA1B-9C1F97EED026}" dt="2023-08-31T08:32:41.779" v="59"/>
          <ac:spMkLst>
            <pc:docMk/>
            <pc:sldMk cId="932443344" sldId="262"/>
            <ac:spMk id="59" creationId="{9314D398-5CBB-3EA3-8593-509C2A325F92}"/>
          </ac:spMkLst>
        </pc:spChg>
        <pc:spChg chg="mod">
          <ac:chgData name="Richard Baker" userId="3ead9244707d6ac3" providerId="LiveId" clId="{76737256-FA34-4E7E-AA1B-9C1F97EED026}" dt="2023-08-31T08:32:41.779" v="59"/>
          <ac:spMkLst>
            <pc:docMk/>
            <pc:sldMk cId="932443344" sldId="262"/>
            <ac:spMk id="60" creationId="{3F034C96-0D36-97CB-E93C-83B810AFA3F5}"/>
          </ac:spMkLst>
        </pc:spChg>
        <pc:spChg chg="mod">
          <ac:chgData name="Richard Baker" userId="3ead9244707d6ac3" providerId="LiveId" clId="{76737256-FA34-4E7E-AA1B-9C1F97EED026}" dt="2023-08-31T08:32:41.779" v="59"/>
          <ac:spMkLst>
            <pc:docMk/>
            <pc:sldMk cId="932443344" sldId="262"/>
            <ac:spMk id="61" creationId="{F9E40694-7BA5-5561-23BE-5EA6D01C6D0F}"/>
          </ac:spMkLst>
        </pc:spChg>
        <pc:spChg chg="mod">
          <ac:chgData name="Richard Baker" userId="3ead9244707d6ac3" providerId="LiveId" clId="{76737256-FA34-4E7E-AA1B-9C1F97EED026}" dt="2023-08-31T08:32:41.779" v="59"/>
          <ac:spMkLst>
            <pc:docMk/>
            <pc:sldMk cId="932443344" sldId="262"/>
            <ac:spMk id="62" creationId="{B0AA047C-81A1-0FB8-DE18-4F1407C34ECA}"/>
          </ac:spMkLst>
        </pc:spChg>
        <pc:spChg chg="mod">
          <ac:chgData name="Richard Baker" userId="3ead9244707d6ac3" providerId="LiveId" clId="{76737256-FA34-4E7E-AA1B-9C1F97EED026}" dt="2023-08-31T08:32:41.779" v="59"/>
          <ac:spMkLst>
            <pc:docMk/>
            <pc:sldMk cId="932443344" sldId="262"/>
            <ac:spMk id="63" creationId="{1AC41A4E-8F54-52A0-C000-843BB240D43A}"/>
          </ac:spMkLst>
        </pc:spChg>
        <pc:spChg chg="mod">
          <ac:chgData name="Richard Baker" userId="3ead9244707d6ac3" providerId="LiveId" clId="{76737256-FA34-4E7E-AA1B-9C1F97EED026}" dt="2023-08-31T08:32:41.779" v="59"/>
          <ac:spMkLst>
            <pc:docMk/>
            <pc:sldMk cId="932443344" sldId="262"/>
            <ac:spMk id="64" creationId="{35CD260E-B190-4D83-872C-2381D1841DF8}"/>
          </ac:spMkLst>
        </pc:spChg>
        <pc:spChg chg="mod">
          <ac:chgData name="Richard Baker" userId="3ead9244707d6ac3" providerId="LiveId" clId="{76737256-FA34-4E7E-AA1B-9C1F97EED026}" dt="2023-08-31T08:32:41.779" v="59"/>
          <ac:spMkLst>
            <pc:docMk/>
            <pc:sldMk cId="932443344" sldId="262"/>
            <ac:spMk id="65" creationId="{4FA99A72-8E9E-C700-7294-CDD97CB41D2F}"/>
          </ac:spMkLst>
        </pc:spChg>
        <pc:spChg chg="mod">
          <ac:chgData name="Richard Baker" userId="3ead9244707d6ac3" providerId="LiveId" clId="{76737256-FA34-4E7E-AA1B-9C1F97EED026}" dt="2023-08-31T08:32:41.779" v="59"/>
          <ac:spMkLst>
            <pc:docMk/>
            <pc:sldMk cId="932443344" sldId="262"/>
            <ac:spMk id="66" creationId="{9A9D3E5A-69F0-3B5B-0C68-158970A95C85}"/>
          </ac:spMkLst>
        </pc:spChg>
        <pc:grpChg chg="add mod ord">
          <ac:chgData name="Richard Baker" userId="3ead9244707d6ac3" providerId="LiveId" clId="{76737256-FA34-4E7E-AA1B-9C1F97EED026}" dt="2023-08-31T08:33:53.231" v="65" actId="167"/>
          <ac:grpSpMkLst>
            <pc:docMk/>
            <pc:sldMk cId="932443344" sldId="262"/>
            <ac:grpSpMk id="3" creationId="{17EDBCFD-29DD-0960-7AE2-6E10CD907064}"/>
          </ac:grpSpMkLst>
        </pc:grpChg>
        <pc:grpChg chg="mod">
          <ac:chgData name="Richard Baker" userId="3ead9244707d6ac3" providerId="LiveId" clId="{76737256-FA34-4E7E-AA1B-9C1F97EED026}" dt="2023-08-31T08:32:41.779" v="59"/>
          <ac:grpSpMkLst>
            <pc:docMk/>
            <pc:sldMk cId="932443344" sldId="262"/>
            <ac:grpSpMk id="5" creationId="{81741B53-12E6-60F5-BA12-65C3E56497E1}"/>
          </ac:grpSpMkLst>
        </pc:grpChg>
        <pc:grpChg chg="mod">
          <ac:chgData name="Richard Baker" userId="3ead9244707d6ac3" providerId="LiveId" clId="{76737256-FA34-4E7E-AA1B-9C1F97EED026}" dt="2023-08-31T08:32:41.779" v="59"/>
          <ac:grpSpMkLst>
            <pc:docMk/>
            <pc:sldMk cId="932443344" sldId="262"/>
            <ac:grpSpMk id="7" creationId="{A773571A-DC4A-1004-E131-EA36E75D2E16}"/>
          </ac:grpSpMkLst>
        </pc:grpChg>
        <pc:grpChg chg="mod">
          <ac:chgData name="Richard Baker" userId="3ead9244707d6ac3" providerId="LiveId" clId="{76737256-FA34-4E7E-AA1B-9C1F97EED026}" dt="2023-08-31T08:32:41.779" v="59"/>
          <ac:grpSpMkLst>
            <pc:docMk/>
            <pc:sldMk cId="932443344" sldId="262"/>
            <ac:grpSpMk id="11" creationId="{C817AE71-3CAC-21DA-347A-D64E25FC339B}"/>
          </ac:grpSpMkLst>
        </pc:grpChg>
        <pc:grpChg chg="mod">
          <ac:chgData name="Richard Baker" userId="3ead9244707d6ac3" providerId="LiveId" clId="{76737256-FA34-4E7E-AA1B-9C1F97EED026}" dt="2023-08-31T08:32:41.779" v="59"/>
          <ac:grpSpMkLst>
            <pc:docMk/>
            <pc:sldMk cId="932443344" sldId="262"/>
            <ac:grpSpMk id="12" creationId="{9390B196-0F90-21F5-7AE7-E9481278AF85}"/>
          </ac:grpSpMkLst>
        </pc:grpChg>
        <pc:grpChg chg="mod">
          <ac:chgData name="Richard Baker" userId="3ead9244707d6ac3" providerId="LiveId" clId="{76737256-FA34-4E7E-AA1B-9C1F97EED026}" dt="2023-08-31T08:32:41.779" v="59"/>
          <ac:grpSpMkLst>
            <pc:docMk/>
            <pc:sldMk cId="932443344" sldId="262"/>
            <ac:grpSpMk id="14" creationId="{A5FD6F35-4D60-2F6F-D65C-FAF78A79E085}"/>
          </ac:grpSpMkLst>
        </pc:grpChg>
        <pc:grpChg chg="mod">
          <ac:chgData name="Richard Baker" userId="3ead9244707d6ac3" providerId="LiveId" clId="{76737256-FA34-4E7E-AA1B-9C1F97EED026}" dt="2023-08-31T08:32:41.779" v="59"/>
          <ac:grpSpMkLst>
            <pc:docMk/>
            <pc:sldMk cId="932443344" sldId="262"/>
            <ac:grpSpMk id="24" creationId="{C9922B37-54A3-6987-F232-7D9C53AC85B3}"/>
          </ac:grpSpMkLst>
        </pc:grpChg>
        <pc:grpChg chg="del">
          <ac:chgData name="Richard Baker" userId="3ead9244707d6ac3" providerId="LiveId" clId="{76737256-FA34-4E7E-AA1B-9C1F97EED026}" dt="2023-08-31T08:32:29.842" v="56" actId="478"/>
          <ac:grpSpMkLst>
            <pc:docMk/>
            <pc:sldMk cId="932443344" sldId="262"/>
            <ac:grpSpMk id="57" creationId="{BB251B48-4FC1-0674-EE97-DE1546EBB599}"/>
          </ac:grpSpMkLst>
        </pc:grpChg>
        <pc:picChg chg="add del mod">
          <ac:chgData name="Richard Baker" userId="3ead9244707d6ac3" providerId="LiveId" clId="{76737256-FA34-4E7E-AA1B-9C1F97EED026}" dt="2023-08-31T08:32:37.242" v="58"/>
          <ac:picMkLst>
            <pc:docMk/>
            <pc:sldMk cId="932443344" sldId="262"/>
            <ac:picMk id="2" creationId="{E77B8439-5806-9890-8110-6CAB9E8044B5}"/>
          </ac:picMkLst>
        </pc:picChg>
        <pc:picChg chg="mod ord">
          <ac:chgData name="Richard Baker" userId="3ead9244707d6ac3" providerId="LiveId" clId="{76737256-FA34-4E7E-AA1B-9C1F97EED026}" dt="2023-08-31T08:32:45.016" v="60" actId="167"/>
          <ac:picMkLst>
            <pc:docMk/>
            <pc:sldMk cId="932443344" sldId="262"/>
            <ac:picMk id="4" creationId="{0E3BF855-5F1A-F376-A579-0DCC544BF337}"/>
          </ac:picMkLst>
        </pc:picChg>
      </pc:sldChg>
      <pc:sldChg chg="del">
        <pc:chgData name="Richard Baker" userId="3ead9244707d6ac3" providerId="LiveId" clId="{76737256-FA34-4E7E-AA1B-9C1F97EED026}" dt="2023-08-31T08:32:49.430" v="61" actId="47"/>
        <pc:sldMkLst>
          <pc:docMk/>
          <pc:sldMk cId="2950182510" sldId="263"/>
        </pc:sldMkLst>
      </pc:sldChg>
      <pc:sldChg chg="addSp modSp add mod modTransition">
        <pc:chgData name="Richard Baker" userId="3ead9244707d6ac3" providerId="LiveId" clId="{76737256-FA34-4E7E-AA1B-9C1F97EED026}" dt="2023-08-31T09:11:55.293" v="109"/>
        <pc:sldMkLst>
          <pc:docMk/>
          <pc:sldMk cId="4079448276" sldId="263"/>
        </pc:sldMkLst>
        <pc:spChg chg="mod">
          <ac:chgData name="Richard Baker" userId="3ead9244707d6ac3" providerId="LiveId" clId="{76737256-FA34-4E7E-AA1B-9C1F97EED026}" dt="2023-08-31T09:05:55.580" v="104" actId="14100"/>
          <ac:spMkLst>
            <pc:docMk/>
            <pc:sldMk cId="4079448276" sldId="263"/>
            <ac:spMk id="6" creationId="{8B128831-4B2D-9A19-E6D5-BDD36027FDD9}"/>
          </ac:spMkLst>
        </pc:spChg>
        <pc:spChg chg="add mod">
          <ac:chgData name="Richard Baker" userId="3ead9244707d6ac3" providerId="LiveId" clId="{76737256-FA34-4E7E-AA1B-9C1F97EED026}" dt="2023-08-31T08:36:18.370" v="84"/>
          <ac:spMkLst>
            <pc:docMk/>
            <pc:sldMk cId="4079448276" sldId="263"/>
            <ac:spMk id="40" creationId="{ADDE2276-5D07-264D-DE02-DA7D4ECF63C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C665F7-4767-41DE-B02B-4079D28DE44D}" type="datetimeFigureOut">
              <a:rPr lang="en-GB" smtClean="0"/>
              <a:t>31/08/2023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A6B992-B3A8-493C-9654-90F7BB7D41E6}" type="slidenum">
              <a:rPr lang="en-GB" smtClean="0"/>
              <a:t>‹#›</a:t>
            </a:fld>
            <a:endParaRPr lang="en-GB"/>
          </a:p>
        </p:txBody>
      </p:sp>
    </p:spTree>
    <p:extLst>
      <p:ext uri="{BB962C8B-B14F-4D97-AF65-F5344CB8AC3E}">
        <p14:creationId xmlns:p14="http://schemas.microsoft.com/office/powerpoint/2010/main" val="2704260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tune has been disabled but can be reactivated (icon just off top right of slide). If you want to put in automatic transitions the introduction is 9 seconds long and each verse is 37.8 seconds long.</a:t>
            </a:r>
          </a:p>
          <a:p>
            <a:endParaRPr lang="en-GB" dirty="0"/>
          </a:p>
        </p:txBody>
      </p:sp>
      <p:sp>
        <p:nvSpPr>
          <p:cNvPr id="4" name="Slide Number Placeholder 3"/>
          <p:cNvSpPr>
            <a:spLocks noGrp="1"/>
          </p:cNvSpPr>
          <p:nvPr>
            <p:ph type="sldNum" sz="quarter" idx="5"/>
          </p:nvPr>
        </p:nvSpPr>
        <p:spPr/>
        <p:txBody>
          <a:bodyPr/>
          <a:lstStyle/>
          <a:p>
            <a:fld id="{83A6B992-B3A8-493C-9654-90F7BB7D41E6}" type="slidenum">
              <a:rPr lang="en-GB" smtClean="0"/>
              <a:t>1</a:t>
            </a:fld>
            <a:endParaRPr lang="en-GB"/>
          </a:p>
        </p:txBody>
      </p:sp>
    </p:spTree>
    <p:extLst>
      <p:ext uri="{BB962C8B-B14F-4D97-AF65-F5344CB8AC3E}">
        <p14:creationId xmlns:p14="http://schemas.microsoft.com/office/powerpoint/2010/main" val="373606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3A6B992-B3A8-493C-9654-90F7BB7D41E6}" type="slidenum">
              <a:rPr lang="en-GB" smtClean="0"/>
              <a:t>2</a:t>
            </a:fld>
            <a:endParaRPr lang="en-GB"/>
          </a:p>
        </p:txBody>
      </p:sp>
    </p:spTree>
    <p:extLst>
      <p:ext uri="{BB962C8B-B14F-4D97-AF65-F5344CB8AC3E}">
        <p14:creationId xmlns:p14="http://schemas.microsoft.com/office/powerpoint/2010/main" val="1333980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3A6B992-B3A8-493C-9654-90F7BB7D41E6}" type="slidenum">
              <a:rPr lang="en-GB" smtClean="0"/>
              <a:t>3</a:t>
            </a:fld>
            <a:endParaRPr lang="en-GB"/>
          </a:p>
        </p:txBody>
      </p:sp>
    </p:spTree>
    <p:extLst>
      <p:ext uri="{BB962C8B-B14F-4D97-AF65-F5344CB8AC3E}">
        <p14:creationId xmlns:p14="http://schemas.microsoft.com/office/powerpoint/2010/main" val="4542823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96289-355B-0C6F-9775-5800A992F4E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D6766CE-DE17-79C3-795B-E1CE99C51D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C5E0EF1-D879-ED52-E586-56ACBA4AFA40}"/>
              </a:ext>
            </a:extLst>
          </p:cNvPr>
          <p:cNvSpPr>
            <a:spLocks noGrp="1"/>
          </p:cNvSpPr>
          <p:nvPr>
            <p:ph type="dt" sz="half" idx="10"/>
          </p:nvPr>
        </p:nvSpPr>
        <p:spPr/>
        <p:txBody>
          <a:bodyPr/>
          <a:lstStyle/>
          <a:p>
            <a:fld id="{0A305C0D-C1A1-4A94-BC45-9FDE4249E7F4}" type="datetimeFigureOut">
              <a:rPr lang="en-GB" smtClean="0"/>
              <a:t>31/08/2023</a:t>
            </a:fld>
            <a:endParaRPr lang="en-GB"/>
          </a:p>
        </p:txBody>
      </p:sp>
      <p:sp>
        <p:nvSpPr>
          <p:cNvPr id="5" name="Footer Placeholder 4">
            <a:extLst>
              <a:ext uri="{FF2B5EF4-FFF2-40B4-BE49-F238E27FC236}">
                <a16:creationId xmlns:a16="http://schemas.microsoft.com/office/drawing/2014/main" id="{AB81155A-6F79-6F5E-FC0D-F445585B1A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4208012-CD42-150C-C7CB-0E894B49370E}"/>
              </a:ext>
            </a:extLst>
          </p:cNvPr>
          <p:cNvSpPr>
            <a:spLocks noGrp="1"/>
          </p:cNvSpPr>
          <p:nvPr>
            <p:ph type="sldNum" sz="quarter" idx="12"/>
          </p:nvPr>
        </p:nvSpPr>
        <p:spPr/>
        <p:txBody>
          <a:bodyPr/>
          <a:lstStyle/>
          <a:p>
            <a:fld id="{59677C40-B4A6-45FB-981E-4A91E526ED92}" type="slidenum">
              <a:rPr lang="en-GB" smtClean="0"/>
              <a:t>‹#›</a:t>
            </a:fld>
            <a:endParaRPr lang="en-GB"/>
          </a:p>
        </p:txBody>
      </p:sp>
    </p:spTree>
    <p:extLst>
      <p:ext uri="{BB962C8B-B14F-4D97-AF65-F5344CB8AC3E}">
        <p14:creationId xmlns:p14="http://schemas.microsoft.com/office/powerpoint/2010/main" val="2285409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5B0B-CCF8-3BAE-56DC-507E6CD4929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63CA50D-27A6-DBC1-A399-C3A296FC6B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9FF2024-E435-11BA-A3FE-81C6271FD402}"/>
              </a:ext>
            </a:extLst>
          </p:cNvPr>
          <p:cNvSpPr>
            <a:spLocks noGrp="1"/>
          </p:cNvSpPr>
          <p:nvPr>
            <p:ph type="dt" sz="half" idx="10"/>
          </p:nvPr>
        </p:nvSpPr>
        <p:spPr/>
        <p:txBody>
          <a:bodyPr/>
          <a:lstStyle/>
          <a:p>
            <a:fld id="{0A305C0D-C1A1-4A94-BC45-9FDE4249E7F4}" type="datetimeFigureOut">
              <a:rPr lang="en-GB" smtClean="0"/>
              <a:t>31/08/2023</a:t>
            </a:fld>
            <a:endParaRPr lang="en-GB"/>
          </a:p>
        </p:txBody>
      </p:sp>
      <p:sp>
        <p:nvSpPr>
          <p:cNvPr id="5" name="Footer Placeholder 4">
            <a:extLst>
              <a:ext uri="{FF2B5EF4-FFF2-40B4-BE49-F238E27FC236}">
                <a16:creationId xmlns:a16="http://schemas.microsoft.com/office/drawing/2014/main" id="{3EF2B855-E761-814F-7A56-32F947038C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D3ACF6-7B47-3A66-E9B2-8D6EA590F02D}"/>
              </a:ext>
            </a:extLst>
          </p:cNvPr>
          <p:cNvSpPr>
            <a:spLocks noGrp="1"/>
          </p:cNvSpPr>
          <p:nvPr>
            <p:ph type="sldNum" sz="quarter" idx="12"/>
          </p:nvPr>
        </p:nvSpPr>
        <p:spPr/>
        <p:txBody>
          <a:bodyPr/>
          <a:lstStyle/>
          <a:p>
            <a:fld id="{59677C40-B4A6-45FB-981E-4A91E526ED92}" type="slidenum">
              <a:rPr lang="en-GB" smtClean="0"/>
              <a:t>‹#›</a:t>
            </a:fld>
            <a:endParaRPr lang="en-GB"/>
          </a:p>
        </p:txBody>
      </p:sp>
    </p:spTree>
    <p:extLst>
      <p:ext uri="{BB962C8B-B14F-4D97-AF65-F5344CB8AC3E}">
        <p14:creationId xmlns:p14="http://schemas.microsoft.com/office/powerpoint/2010/main" val="1714771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29A05-DB9A-C276-E6E7-FA6F7CCB13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2B6FCF1-243D-8750-194E-D878815987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610DA1-5829-2E85-B170-B94B66997906}"/>
              </a:ext>
            </a:extLst>
          </p:cNvPr>
          <p:cNvSpPr>
            <a:spLocks noGrp="1"/>
          </p:cNvSpPr>
          <p:nvPr>
            <p:ph type="dt" sz="half" idx="10"/>
          </p:nvPr>
        </p:nvSpPr>
        <p:spPr/>
        <p:txBody>
          <a:bodyPr/>
          <a:lstStyle/>
          <a:p>
            <a:fld id="{0A305C0D-C1A1-4A94-BC45-9FDE4249E7F4}" type="datetimeFigureOut">
              <a:rPr lang="en-GB" smtClean="0"/>
              <a:t>31/08/2023</a:t>
            </a:fld>
            <a:endParaRPr lang="en-GB"/>
          </a:p>
        </p:txBody>
      </p:sp>
      <p:sp>
        <p:nvSpPr>
          <p:cNvPr id="5" name="Footer Placeholder 4">
            <a:extLst>
              <a:ext uri="{FF2B5EF4-FFF2-40B4-BE49-F238E27FC236}">
                <a16:creationId xmlns:a16="http://schemas.microsoft.com/office/drawing/2014/main" id="{C4672898-D771-88DB-7E9F-61657DC0565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9389EE-55E3-64BB-8F5B-AC38C8DE2220}"/>
              </a:ext>
            </a:extLst>
          </p:cNvPr>
          <p:cNvSpPr>
            <a:spLocks noGrp="1"/>
          </p:cNvSpPr>
          <p:nvPr>
            <p:ph type="sldNum" sz="quarter" idx="12"/>
          </p:nvPr>
        </p:nvSpPr>
        <p:spPr/>
        <p:txBody>
          <a:bodyPr/>
          <a:lstStyle/>
          <a:p>
            <a:fld id="{59677C40-B4A6-45FB-981E-4A91E526ED92}" type="slidenum">
              <a:rPr lang="en-GB" smtClean="0"/>
              <a:t>‹#›</a:t>
            </a:fld>
            <a:endParaRPr lang="en-GB"/>
          </a:p>
        </p:txBody>
      </p:sp>
    </p:spTree>
    <p:extLst>
      <p:ext uri="{BB962C8B-B14F-4D97-AF65-F5344CB8AC3E}">
        <p14:creationId xmlns:p14="http://schemas.microsoft.com/office/powerpoint/2010/main" val="3743618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DE2E6-CC90-192D-904F-841B0A570A5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66EBA1F-7DC0-67D2-D394-886CD981B9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18AB6D6-8655-2F83-9A20-64E8F8AFD5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898B183-5148-3A9A-6B7C-4C8982BC1CD3}"/>
              </a:ext>
            </a:extLst>
          </p:cNvPr>
          <p:cNvSpPr>
            <a:spLocks noGrp="1"/>
          </p:cNvSpPr>
          <p:nvPr>
            <p:ph type="dt" sz="half" idx="10"/>
          </p:nvPr>
        </p:nvSpPr>
        <p:spPr/>
        <p:txBody>
          <a:bodyPr/>
          <a:lstStyle/>
          <a:p>
            <a:fld id="{0A305C0D-C1A1-4A94-BC45-9FDE4249E7F4}" type="datetimeFigureOut">
              <a:rPr lang="en-GB" smtClean="0"/>
              <a:t>31/08/2023</a:t>
            </a:fld>
            <a:endParaRPr lang="en-GB"/>
          </a:p>
        </p:txBody>
      </p:sp>
      <p:sp>
        <p:nvSpPr>
          <p:cNvPr id="6" name="Footer Placeholder 5">
            <a:extLst>
              <a:ext uri="{FF2B5EF4-FFF2-40B4-BE49-F238E27FC236}">
                <a16:creationId xmlns:a16="http://schemas.microsoft.com/office/drawing/2014/main" id="{1BDE7937-29C0-3954-FF2E-4C0F79C5C46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6A6679F-7996-42BC-E8FB-882A3D40B5FC}"/>
              </a:ext>
            </a:extLst>
          </p:cNvPr>
          <p:cNvSpPr>
            <a:spLocks noGrp="1"/>
          </p:cNvSpPr>
          <p:nvPr>
            <p:ph type="sldNum" sz="quarter" idx="12"/>
          </p:nvPr>
        </p:nvSpPr>
        <p:spPr/>
        <p:txBody>
          <a:bodyPr/>
          <a:lstStyle/>
          <a:p>
            <a:fld id="{59677C40-B4A6-45FB-981E-4A91E526ED92}" type="slidenum">
              <a:rPr lang="en-GB" smtClean="0"/>
              <a:t>‹#›</a:t>
            </a:fld>
            <a:endParaRPr lang="en-GB"/>
          </a:p>
        </p:txBody>
      </p:sp>
    </p:spTree>
    <p:extLst>
      <p:ext uri="{BB962C8B-B14F-4D97-AF65-F5344CB8AC3E}">
        <p14:creationId xmlns:p14="http://schemas.microsoft.com/office/powerpoint/2010/main" val="841752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79C33-880E-9E97-CB09-FF10AAC296E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1D5C19B-CADF-BEFB-5BDF-AC278F1314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9C14AF3-BA00-FA51-1C6C-F24F12C3D7B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C12F06C-2C87-B512-A95C-8C09816307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54B2D96-B337-E427-8276-C9BE6FC0701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BCFD7BB-9832-5856-4247-2684C7216C16}"/>
              </a:ext>
            </a:extLst>
          </p:cNvPr>
          <p:cNvSpPr>
            <a:spLocks noGrp="1"/>
          </p:cNvSpPr>
          <p:nvPr>
            <p:ph type="dt" sz="half" idx="10"/>
          </p:nvPr>
        </p:nvSpPr>
        <p:spPr/>
        <p:txBody>
          <a:bodyPr/>
          <a:lstStyle/>
          <a:p>
            <a:fld id="{0A305C0D-C1A1-4A94-BC45-9FDE4249E7F4}" type="datetimeFigureOut">
              <a:rPr lang="en-GB" smtClean="0"/>
              <a:t>31/08/2023</a:t>
            </a:fld>
            <a:endParaRPr lang="en-GB"/>
          </a:p>
        </p:txBody>
      </p:sp>
      <p:sp>
        <p:nvSpPr>
          <p:cNvPr id="8" name="Footer Placeholder 7">
            <a:extLst>
              <a:ext uri="{FF2B5EF4-FFF2-40B4-BE49-F238E27FC236}">
                <a16:creationId xmlns:a16="http://schemas.microsoft.com/office/drawing/2014/main" id="{26D5D9A1-D4C8-99B3-F0A0-9850BFDDB9D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FE68B05-2245-67C2-C79C-458D0A7328A2}"/>
              </a:ext>
            </a:extLst>
          </p:cNvPr>
          <p:cNvSpPr>
            <a:spLocks noGrp="1"/>
          </p:cNvSpPr>
          <p:nvPr>
            <p:ph type="sldNum" sz="quarter" idx="12"/>
          </p:nvPr>
        </p:nvSpPr>
        <p:spPr/>
        <p:txBody>
          <a:bodyPr/>
          <a:lstStyle/>
          <a:p>
            <a:fld id="{59677C40-B4A6-45FB-981E-4A91E526ED92}" type="slidenum">
              <a:rPr lang="en-GB" smtClean="0"/>
              <a:t>‹#›</a:t>
            </a:fld>
            <a:endParaRPr lang="en-GB"/>
          </a:p>
        </p:txBody>
      </p:sp>
    </p:spTree>
    <p:extLst>
      <p:ext uri="{BB962C8B-B14F-4D97-AF65-F5344CB8AC3E}">
        <p14:creationId xmlns:p14="http://schemas.microsoft.com/office/powerpoint/2010/main" val="1618696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E963C-8A14-88B9-82B5-052329B421A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CB293D3-D44B-2E28-2C29-FAE12B53C9B6}"/>
              </a:ext>
            </a:extLst>
          </p:cNvPr>
          <p:cNvSpPr>
            <a:spLocks noGrp="1"/>
          </p:cNvSpPr>
          <p:nvPr>
            <p:ph type="dt" sz="half" idx="10"/>
          </p:nvPr>
        </p:nvSpPr>
        <p:spPr/>
        <p:txBody>
          <a:bodyPr/>
          <a:lstStyle/>
          <a:p>
            <a:fld id="{0A305C0D-C1A1-4A94-BC45-9FDE4249E7F4}" type="datetimeFigureOut">
              <a:rPr lang="en-GB" smtClean="0"/>
              <a:t>31/08/2023</a:t>
            </a:fld>
            <a:endParaRPr lang="en-GB"/>
          </a:p>
        </p:txBody>
      </p:sp>
      <p:sp>
        <p:nvSpPr>
          <p:cNvPr id="4" name="Footer Placeholder 3">
            <a:extLst>
              <a:ext uri="{FF2B5EF4-FFF2-40B4-BE49-F238E27FC236}">
                <a16:creationId xmlns:a16="http://schemas.microsoft.com/office/drawing/2014/main" id="{9C074F1D-17E6-6E20-8794-989CB5211B6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4DFCFDA-D52C-C046-90BB-4D97490C7AAC}"/>
              </a:ext>
            </a:extLst>
          </p:cNvPr>
          <p:cNvSpPr>
            <a:spLocks noGrp="1"/>
          </p:cNvSpPr>
          <p:nvPr>
            <p:ph type="sldNum" sz="quarter" idx="12"/>
          </p:nvPr>
        </p:nvSpPr>
        <p:spPr/>
        <p:txBody>
          <a:bodyPr/>
          <a:lstStyle/>
          <a:p>
            <a:fld id="{59677C40-B4A6-45FB-981E-4A91E526ED92}" type="slidenum">
              <a:rPr lang="en-GB" smtClean="0"/>
              <a:t>‹#›</a:t>
            </a:fld>
            <a:endParaRPr lang="en-GB"/>
          </a:p>
        </p:txBody>
      </p:sp>
    </p:spTree>
    <p:extLst>
      <p:ext uri="{BB962C8B-B14F-4D97-AF65-F5344CB8AC3E}">
        <p14:creationId xmlns:p14="http://schemas.microsoft.com/office/powerpoint/2010/main" val="673776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9687EB-05ED-4340-01F1-55B0ECF08AA9}"/>
              </a:ext>
            </a:extLst>
          </p:cNvPr>
          <p:cNvSpPr>
            <a:spLocks noGrp="1"/>
          </p:cNvSpPr>
          <p:nvPr>
            <p:ph type="dt" sz="half" idx="10"/>
          </p:nvPr>
        </p:nvSpPr>
        <p:spPr/>
        <p:txBody>
          <a:bodyPr/>
          <a:lstStyle/>
          <a:p>
            <a:fld id="{0A305C0D-C1A1-4A94-BC45-9FDE4249E7F4}" type="datetimeFigureOut">
              <a:rPr lang="en-GB" smtClean="0"/>
              <a:t>31/08/2023</a:t>
            </a:fld>
            <a:endParaRPr lang="en-GB"/>
          </a:p>
        </p:txBody>
      </p:sp>
      <p:sp>
        <p:nvSpPr>
          <p:cNvPr id="3" name="Footer Placeholder 2">
            <a:extLst>
              <a:ext uri="{FF2B5EF4-FFF2-40B4-BE49-F238E27FC236}">
                <a16:creationId xmlns:a16="http://schemas.microsoft.com/office/drawing/2014/main" id="{FCC8F8E5-5B5B-C585-2993-EA055599BBD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5B683D9-076F-4B76-1168-068F0DB1CD0D}"/>
              </a:ext>
            </a:extLst>
          </p:cNvPr>
          <p:cNvSpPr>
            <a:spLocks noGrp="1"/>
          </p:cNvSpPr>
          <p:nvPr>
            <p:ph type="sldNum" sz="quarter" idx="12"/>
          </p:nvPr>
        </p:nvSpPr>
        <p:spPr/>
        <p:txBody>
          <a:bodyPr/>
          <a:lstStyle/>
          <a:p>
            <a:fld id="{59677C40-B4A6-45FB-981E-4A91E526ED92}" type="slidenum">
              <a:rPr lang="en-GB" smtClean="0"/>
              <a:t>‹#›</a:t>
            </a:fld>
            <a:endParaRPr lang="en-GB"/>
          </a:p>
        </p:txBody>
      </p:sp>
    </p:spTree>
    <p:extLst>
      <p:ext uri="{BB962C8B-B14F-4D97-AF65-F5344CB8AC3E}">
        <p14:creationId xmlns:p14="http://schemas.microsoft.com/office/powerpoint/2010/main" val="1555054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CCF63-6AC2-7759-FE5A-8D2430773F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FEC958A-EEF8-794D-CE9D-F08D36F7F1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83F0B3F-906D-5252-A5DB-F3E7401C9F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AE6A2B-9F9A-FAD9-1FD9-6A91EEB645F3}"/>
              </a:ext>
            </a:extLst>
          </p:cNvPr>
          <p:cNvSpPr>
            <a:spLocks noGrp="1"/>
          </p:cNvSpPr>
          <p:nvPr>
            <p:ph type="dt" sz="half" idx="10"/>
          </p:nvPr>
        </p:nvSpPr>
        <p:spPr/>
        <p:txBody>
          <a:bodyPr/>
          <a:lstStyle/>
          <a:p>
            <a:fld id="{0A305C0D-C1A1-4A94-BC45-9FDE4249E7F4}" type="datetimeFigureOut">
              <a:rPr lang="en-GB" smtClean="0"/>
              <a:t>31/08/2023</a:t>
            </a:fld>
            <a:endParaRPr lang="en-GB"/>
          </a:p>
        </p:txBody>
      </p:sp>
      <p:sp>
        <p:nvSpPr>
          <p:cNvPr id="6" name="Footer Placeholder 5">
            <a:extLst>
              <a:ext uri="{FF2B5EF4-FFF2-40B4-BE49-F238E27FC236}">
                <a16:creationId xmlns:a16="http://schemas.microsoft.com/office/drawing/2014/main" id="{D8B6E449-3EF5-E9BC-C258-05BCF8E178D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86B3AD5-ED2A-01A3-585D-482CAE28A0C8}"/>
              </a:ext>
            </a:extLst>
          </p:cNvPr>
          <p:cNvSpPr>
            <a:spLocks noGrp="1"/>
          </p:cNvSpPr>
          <p:nvPr>
            <p:ph type="sldNum" sz="quarter" idx="12"/>
          </p:nvPr>
        </p:nvSpPr>
        <p:spPr/>
        <p:txBody>
          <a:bodyPr/>
          <a:lstStyle/>
          <a:p>
            <a:fld id="{59677C40-B4A6-45FB-981E-4A91E526ED92}" type="slidenum">
              <a:rPr lang="en-GB" smtClean="0"/>
              <a:t>‹#›</a:t>
            </a:fld>
            <a:endParaRPr lang="en-GB"/>
          </a:p>
        </p:txBody>
      </p:sp>
    </p:spTree>
    <p:extLst>
      <p:ext uri="{BB962C8B-B14F-4D97-AF65-F5344CB8AC3E}">
        <p14:creationId xmlns:p14="http://schemas.microsoft.com/office/powerpoint/2010/main" val="803978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C7719-9F4F-C390-4021-13A710CE11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C3AD04E-A412-5A5F-24D1-8831E0A650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F36F62A-4453-BDE9-9946-2928410F8E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296DD2-3D78-07F5-E53C-C9B24547C38E}"/>
              </a:ext>
            </a:extLst>
          </p:cNvPr>
          <p:cNvSpPr>
            <a:spLocks noGrp="1"/>
          </p:cNvSpPr>
          <p:nvPr>
            <p:ph type="dt" sz="half" idx="10"/>
          </p:nvPr>
        </p:nvSpPr>
        <p:spPr/>
        <p:txBody>
          <a:bodyPr/>
          <a:lstStyle/>
          <a:p>
            <a:fld id="{0A305C0D-C1A1-4A94-BC45-9FDE4249E7F4}" type="datetimeFigureOut">
              <a:rPr lang="en-GB" smtClean="0"/>
              <a:t>31/08/2023</a:t>
            </a:fld>
            <a:endParaRPr lang="en-GB"/>
          </a:p>
        </p:txBody>
      </p:sp>
      <p:sp>
        <p:nvSpPr>
          <p:cNvPr id="6" name="Footer Placeholder 5">
            <a:extLst>
              <a:ext uri="{FF2B5EF4-FFF2-40B4-BE49-F238E27FC236}">
                <a16:creationId xmlns:a16="http://schemas.microsoft.com/office/drawing/2014/main" id="{CA9061FF-AA2E-F0D4-7295-88EF8549B45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D10BECE-C67C-B96E-5174-81F6FDB8E311}"/>
              </a:ext>
            </a:extLst>
          </p:cNvPr>
          <p:cNvSpPr>
            <a:spLocks noGrp="1"/>
          </p:cNvSpPr>
          <p:nvPr>
            <p:ph type="sldNum" sz="quarter" idx="12"/>
          </p:nvPr>
        </p:nvSpPr>
        <p:spPr/>
        <p:txBody>
          <a:bodyPr/>
          <a:lstStyle/>
          <a:p>
            <a:fld id="{59677C40-B4A6-45FB-981E-4A91E526ED92}" type="slidenum">
              <a:rPr lang="en-GB" smtClean="0"/>
              <a:t>‹#›</a:t>
            </a:fld>
            <a:endParaRPr lang="en-GB"/>
          </a:p>
        </p:txBody>
      </p:sp>
    </p:spTree>
    <p:extLst>
      <p:ext uri="{BB962C8B-B14F-4D97-AF65-F5344CB8AC3E}">
        <p14:creationId xmlns:p14="http://schemas.microsoft.com/office/powerpoint/2010/main" val="838210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D4084-3825-2F45-905D-5E6E672A4B1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09BBFFE-594E-E629-802E-AA6476DEA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C4BA3D8-6398-1D18-E950-6BBE4C301464}"/>
              </a:ext>
            </a:extLst>
          </p:cNvPr>
          <p:cNvSpPr>
            <a:spLocks noGrp="1"/>
          </p:cNvSpPr>
          <p:nvPr>
            <p:ph type="dt" sz="half" idx="10"/>
          </p:nvPr>
        </p:nvSpPr>
        <p:spPr/>
        <p:txBody>
          <a:bodyPr/>
          <a:lstStyle/>
          <a:p>
            <a:fld id="{0A305C0D-C1A1-4A94-BC45-9FDE4249E7F4}" type="datetimeFigureOut">
              <a:rPr lang="en-GB" smtClean="0"/>
              <a:t>31/08/2023</a:t>
            </a:fld>
            <a:endParaRPr lang="en-GB"/>
          </a:p>
        </p:txBody>
      </p:sp>
      <p:sp>
        <p:nvSpPr>
          <p:cNvPr id="5" name="Footer Placeholder 4">
            <a:extLst>
              <a:ext uri="{FF2B5EF4-FFF2-40B4-BE49-F238E27FC236}">
                <a16:creationId xmlns:a16="http://schemas.microsoft.com/office/drawing/2014/main" id="{2DD0D466-CF74-B900-EDE1-B8B50DCCB6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0B2A8B-AACF-CE46-EAC7-1D20D241F250}"/>
              </a:ext>
            </a:extLst>
          </p:cNvPr>
          <p:cNvSpPr>
            <a:spLocks noGrp="1"/>
          </p:cNvSpPr>
          <p:nvPr>
            <p:ph type="sldNum" sz="quarter" idx="12"/>
          </p:nvPr>
        </p:nvSpPr>
        <p:spPr/>
        <p:txBody>
          <a:bodyPr/>
          <a:lstStyle/>
          <a:p>
            <a:fld id="{59677C40-B4A6-45FB-981E-4A91E526ED92}" type="slidenum">
              <a:rPr lang="en-GB" smtClean="0"/>
              <a:t>‹#›</a:t>
            </a:fld>
            <a:endParaRPr lang="en-GB"/>
          </a:p>
        </p:txBody>
      </p:sp>
    </p:spTree>
    <p:extLst>
      <p:ext uri="{BB962C8B-B14F-4D97-AF65-F5344CB8AC3E}">
        <p14:creationId xmlns:p14="http://schemas.microsoft.com/office/powerpoint/2010/main" val="4059708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54ECC0-9BE5-E4AE-1BEB-118846ADBB7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5C0C953-8C35-9825-D10C-F4061BD763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C41BEE-480A-049B-25E7-D9A4ADCD293C}"/>
              </a:ext>
            </a:extLst>
          </p:cNvPr>
          <p:cNvSpPr>
            <a:spLocks noGrp="1"/>
          </p:cNvSpPr>
          <p:nvPr>
            <p:ph type="dt" sz="half" idx="10"/>
          </p:nvPr>
        </p:nvSpPr>
        <p:spPr/>
        <p:txBody>
          <a:bodyPr/>
          <a:lstStyle/>
          <a:p>
            <a:fld id="{0A305C0D-C1A1-4A94-BC45-9FDE4249E7F4}" type="datetimeFigureOut">
              <a:rPr lang="en-GB" smtClean="0"/>
              <a:t>31/08/2023</a:t>
            </a:fld>
            <a:endParaRPr lang="en-GB"/>
          </a:p>
        </p:txBody>
      </p:sp>
      <p:sp>
        <p:nvSpPr>
          <p:cNvPr id="5" name="Footer Placeholder 4">
            <a:extLst>
              <a:ext uri="{FF2B5EF4-FFF2-40B4-BE49-F238E27FC236}">
                <a16:creationId xmlns:a16="http://schemas.microsoft.com/office/drawing/2014/main" id="{9B7CB222-8AE5-1C66-BBF8-09413DACEF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69A35A-8235-CF01-C624-A773273BA3B4}"/>
              </a:ext>
            </a:extLst>
          </p:cNvPr>
          <p:cNvSpPr>
            <a:spLocks noGrp="1"/>
          </p:cNvSpPr>
          <p:nvPr>
            <p:ph type="sldNum" sz="quarter" idx="12"/>
          </p:nvPr>
        </p:nvSpPr>
        <p:spPr/>
        <p:txBody>
          <a:bodyPr/>
          <a:lstStyle/>
          <a:p>
            <a:fld id="{59677C40-B4A6-45FB-981E-4A91E526ED92}" type="slidenum">
              <a:rPr lang="en-GB" smtClean="0"/>
              <a:t>‹#›</a:t>
            </a:fld>
            <a:endParaRPr lang="en-GB"/>
          </a:p>
        </p:txBody>
      </p:sp>
    </p:spTree>
    <p:extLst>
      <p:ext uri="{BB962C8B-B14F-4D97-AF65-F5344CB8AC3E}">
        <p14:creationId xmlns:p14="http://schemas.microsoft.com/office/powerpoint/2010/main" val="3314227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610171-5D90-F353-779A-4DF2D61E2C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0FCAEE-0031-7038-4147-41D989365B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D249F40-A72B-2E21-20AB-EF586DA700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305C0D-C1A1-4A94-BC45-9FDE4249E7F4}" type="datetimeFigureOut">
              <a:rPr lang="en-GB" smtClean="0"/>
              <a:t>31/08/2023</a:t>
            </a:fld>
            <a:endParaRPr lang="en-GB"/>
          </a:p>
        </p:txBody>
      </p:sp>
      <p:sp>
        <p:nvSpPr>
          <p:cNvPr id="5" name="Footer Placeholder 4">
            <a:extLst>
              <a:ext uri="{FF2B5EF4-FFF2-40B4-BE49-F238E27FC236}">
                <a16:creationId xmlns:a16="http://schemas.microsoft.com/office/drawing/2014/main" id="{869049BE-7A77-DE56-AD04-C940E659DF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8BF9021-5EF4-9D4D-52F0-58FA16E356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677C40-B4A6-45FB-981E-4A91E526ED92}" type="slidenum">
              <a:rPr lang="en-GB" smtClean="0"/>
              <a:t>‹#›</a:t>
            </a:fld>
            <a:endParaRPr lang="en-GB"/>
          </a:p>
        </p:txBody>
      </p:sp>
    </p:spTree>
    <p:extLst>
      <p:ext uri="{BB962C8B-B14F-4D97-AF65-F5344CB8AC3E}">
        <p14:creationId xmlns:p14="http://schemas.microsoft.com/office/powerpoint/2010/main" val="3434029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creativecommons.org/licenses/by-sa/4.0/" TargetMode="External"/><Relationship Id="rId2" Type="http://schemas.openxmlformats.org/officeDocument/2006/relationships/hyperlink" Target="http://creativecommons.org/licenses/by-sa/4.0/?ref=chooser-v1" TargetMode="Externa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Picture 107">
            <a:extLst>
              <a:ext uri="{FF2B5EF4-FFF2-40B4-BE49-F238E27FC236}">
                <a16:creationId xmlns:a16="http://schemas.microsoft.com/office/drawing/2014/main" id="{E80584CA-AE00-EB60-B8BC-2DCEEA30F6BE}"/>
              </a:ext>
            </a:extLst>
          </p:cNvPr>
          <p:cNvPicPr>
            <a:picLocks noChangeAspect="1"/>
          </p:cNvPicPr>
          <p:nvPr/>
        </p:nvPicPr>
        <p:blipFill>
          <a:blip r:embed="rId5"/>
          <a:stretch>
            <a:fillRect/>
          </a:stretch>
        </p:blipFill>
        <p:spPr>
          <a:xfrm>
            <a:off x="-759707" y="-3165979"/>
            <a:ext cx="12600000" cy="10679826"/>
          </a:xfrm>
          <a:prstGeom prst="rect">
            <a:avLst/>
          </a:prstGeom>
        </p:spPr>
      </p:pic>
      <p:sp>
        <p:nvSpPr>
          <p:cNvPr id="2" name="Rectangle 1">
            <a:extLst>
              <a:ext uri="{FF2B5EF4-FFF2-40B4-BE49-F238E27FC236}">
                <a16:creationId xmlns:a16="http://schemas.microsoft.com/office/drawing/2014/main" id="{12288576-1250-5D29-7659-B66BC72EB1E6}"/>
              </a:ext>
            </a:extLst>
          </p:cNvPr>
          <p:cNvSpPr/>
          <p:nvPr/>
        </p:nvSpPr>
        <p:spPr>
          <a:xfrm>
            <a:off x="1333218" y="2449931"/>
            <a:ext cx="9028104" cy="1958138"/>
          </a:xfrm>
          <a:prstGeom prst="rect">
            <a:avLst/>
          </a:prstGeom>
          <a:solidFill>
            <a:srgbClr val="000000">
              <a:alpha val="32941"/>
            </a:srgbClr>
          </a:solidFill>
          <a:effectLst>
            <a:softEdge rad="495300"/>
          </a:effectLst>
        </p:spPr>
        <p:txBody>
          <a:bodyPr wrap="none" lIns="540000" tIns="360000" rIns="540000" bIns="360000">
            <a:spAutoFit/>
          </a:bodyPr>
          <a:lstStyle/>
          <a:p>
            <a:pPr algn="ctr"/>
            <a:r>
              <a:rPr lang="en-US" sz="8000" b="1" cap="none" spc="0" dirty="0">
                <a:ln w="10160">
                  <a:solidFill>
                    <a:schemeClr val="tx1"/>
                  </a:solidFill>
                  <a:prstDash val="solid"/>
                </a:ln>
                <a:solidFill>
                  <a:schemeClr val="bg1"/>
                </a:solidFill>
                <a:effectLst>
                  <a:outerShdw blurRad="38100" dist="22860" dir="5400000" algn="tl" rotWithShape="0">
                    <a:srgbClr val="000000">
                      <a:alpha val="30000"/>
                    </a:srgbClr>
                  </a:outerShdw>
                </a:effectLst>
              </a:rPr>
              <a:t>The world dries up</a:t>
            </a:r>
          </a:p>
        </p:txBody>
      </p:sp>
      <p:sp>
        <p:nvSpPr>
          <p:cNvPr id="42" name="TextBox 41">
            <a:extLst>
              <a:ext uri="{FF2B5EF4-FFF2-40B4-BE49-F238E27FC236}">
                <a16:creationId xmlns:a16="http://schemas.microsoft.com/office/drawing/2014/main" id="{22A932AA-EDF8-F91A-4460-F6312B0D742F}"/>
              </a:ext>
            </a:extLst>
          </p:cNvPr>
          <p:cNvSpPr txBox="1"/>
          <p:nvPr/>
        </p:nvSpPr>
        <p:spPr>
          <a:xfrm>
            <a:off x="0" y="6488668"/>
            <a:ext cx="4441371" cy="369332"/>
          </a:xfrm>
          <a:prstGeom prst="rect">
            <a:avLst/>
          </a:prstGeom>
          <a:noFill/>
        </p:spPr>
        <p:txBody>
          <a:bodyPr wrap="square" rtlCol="0">
            <a:spAutoFit/>
          </a:bodyPr>
          <a:lstStyle/>
          <a:p>
            <a:r>
              <a:rPr lang="en-GB" dirty="0"/>
              <a:t>See notes if you want to play backing track</a:t>
            </a:r>
          </a:p>
        </p:txBody>
      </p:sp>
      <p:pic>
        <p:nvPicPr>
          <p:cNvPr id="109" name="Passion Chorale">
            <a:hlinkClick r:id="" action="ppaction://media"/>
            <a:extLst>
              <a:ext uri="{FF2B5EF4-FFF2-40B4-BE49-F238E27FC236}">
                <a16:creationId xmlns:a16="http://schemas.microsoft.com/office/drawing/2014/main" id="{E1B690DF-C021-21EF-3EB3-9724AA90185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528731" y="169092"/>
            <a:ext cx="406400" cy="406400"/>
          </a:xfrm>
          <a:prstGeom prst="rect">
            <a:avLst/>
          </a:prstGeom>
        </p:spPr>
      </p:pic>
    </p:spTree>
    <p:extLst>
      <p:ext uri="{BB962C8B-B14F-4D97-AF65-F5344CB8AC3E}">
        <p14:creationId xmlns:p14="http://schemas.microsoft.com/office/powerpoint/2010/main" val="1359983851"/>
      </p:ext>
    </p:extLst>
  </p:cSld>
  <p:clrMapOvr>
    <a:masterClrMapping/>
  </p:clrMapOvr>
  <p:timing>
    <p:tnLst>
      <p:par>
        <p:cTn id="1" dur="indefinite" restart="never" nodeType="tmRoot">
          <p:childTnLst>
            <p:audio>
              <p:cMediaNode vol="80000" numSld="999">
                <p:cTn id="2" fill="hold" display="0">
                  <p:stCondLst>
                    <p:cond delay="indefinite"/>
                  </p:stCondLst>
                  <p:endCondLst>
                    <p:cond evt="onStopAudio" delay="0">
                      <p:tgtEl>
                        <p:sldTgt/>
                      </p:tgtEl>
                    </p:cond>
                  </p:endCondLst>
                </p:cTn>
                <p:tgtEl>
                  <p:spTgt spid="10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9" name="Group 108">
            <a:extLst>
              <a:ext uri="{FF2B5EF4-FFF2-40B4-BE49-F238E27FC236}">
                <a16:creationId xmlns:a16="http://schemas.microsoft.com/office/drawing/2014/main" id="{D699FDD2-295E-6054-511B-AFA9374C0EF9}"/>
              </a:ext>
            </a:extLst>
          </p:cNvPr>
          <p:cNvGrpSpPr/>
          <p:nvPr/>
        </p:nvGrpSpPr>
        <p:grpSpPr>
          <a:xfrm>
            <a:off x="-759707" y="-3165979"/>
            <a:ext cx="12600000" cy="10679826"/>
            <a:chOff x="-759707" y="-3165979"/>
            <a:chExt cx="12600000" cy="10679826"/>
          </a:xfrm>
        </p:grpSpPr>
        <p:pic>
          <p:nvPicPr>
            <p:cNvPr id="108" name="Picture 107">
              <a:extLst>
                <a:ext uri="{FF2B5EF4-FFF2-40B4-BE49-F238E27FC236}">
                  <a16:creationId xmlns:a16="http://schemas.microsoft.com/office/drawing/2014/main" id="{86AAE404-7D18-BBE8-C415-1DAF06E05D86}"/>
                </a:ext>
              </a:extLst>
            </p:cNvPr>
            <p:cNvPicPr>
              <a:picLocks noChangeAspect="1"/>
            </p:cNvPicPr>
            <p:nvPr/>
          </p:nvPicPr>
          <p:blipFill>
            <a:blip r:embed="rId3">
              <a:alphaModFix amt="5000"/>
            </a:blip>
            <a:stretch>
              <a:fillRect/>
            </a:stretch>
          </p:blipFill>
          <p:spPr>
            <a:xfrm>
              <a:off x="-759707" y="-3165979"/>
              <a:ext cx="12600000" cy="10679826"/>
            </a:xfrm>
            <a:prstGeom prst="rect">
              <a:avLst/>
            </a:prstGeom>
          </p:spPr>
        </p:pic>
        <p:grpSp>
          <p:nvGrpSpPr>
            <p:cNvPr id="2" name="Group 1">
              <a:extLst>
                <a:ext uri="{FF2B5EF4-FFF2-40B4-BE49-F238E27FC236}">
                  <a16:creationId xmlns:a16="http://schemas.microsoft.com/office/drawing/2014/main" id="{1489F0D7-539C-FE02-4080-67D2D322B905}"/>
                </a:ext>
              </a:extLst>
            </p:cNvPr>
            <p:cNvGrpSpPr>
              <a:grpSpLocks noChangeAspect="1"/>
            </p:cNvGrpSpPr>
            <p:nvPr/>
          </p:nvGrpSpPr>
          <p:grpSpPr>
            <a:xfrm flipH="1">
              <a:off x="10433255" y="420862"/>
              <a:ext cx="1170445" cy="947339"/>
              <a:chOff x="5682370" y="868590"/>
              <a:chExt cx="4766136" cy="3857631"/>
            </a:xfrm>
          </p:grpSpPr>
          <p:grpSp>
            <p:nvGrpSpPr>
              <p:cNvPr id="3" name="Group 2">
                <a:extLst>
                  <a:ext uri="{FF2B5EF4-FFF2-40B4-BE49-F238E27FC236}">
                    <a16:creationId xmlns:a16="http://schemas.microsoft.com/office/drawing/2014/main" id="{D3149446-3973-716B-574E-5EF9FCDE256C}"/>
                  </a:ext>
                </a:extLst>
              </p:cNvPr>
              <p:cNvGrpSpPr/>
              <p:nvPr/>
            </p:nvGrpSpPr>
            <p:grpSpPr>
              <a:xfrm>
                <a:off x="5682370" y="868590"/>
                <a:ext cx="4766136" cy="3857631"/>
                <a:chOff x="5759282" y="906747"/>
                <a:chExt cx="4766136" cy="3857631"/>
              </a:xfrm>
            </p:grpSpPr>
            <p:sp>
              <p:nvSpPr>
                <p:cNvPr id="7" name="Freeform: Shape 6">
                  <a:extLst>
                    <a:ext uri="{FF2B5EF4-FFF2-40B4-BE49-F238E27FC236}">
                      <a16:creationId xmlns:a16="http://schemas.microsoft.com/office/drawing/2014/main" id="{E14E476C-8D00-DC90-764F-E127541F0B31}"/>
                    </a:ext>
                  </a:extLst>
                </p:cNvPr>
                <p:cNvSpPr/>
                <p:nvPr/>
              </p:nvSpPr>
              <p:spPr>
                <a:xfrm>
                  <a:off x="8496887" y="906747"/>
                  <a:ext cx="1602667" cy="2687546"/>
                </a:xfrm>
                <a:custGeom>
                  <a:avLst/>
                  <a:gdLst>
                    <a:gd name="connsiteX0" fmla="*/ 51439 w 1712562"/>
                    <a:gd name="connsiteY0" fmla="*/ 2436238 h 2687949"/>
                    <a:gd name="connsiteX1" fmla="*/ 51439 w 1712562"/>
                    <a:gd name="connsiteY1" fmla="*/ 2506577 h 2687949"/>
                    <a:gd name="connsiteX2" fmla="*/ 586011 w 1712562"/>
                    <a:gd name="connsiteY2" fmla="*/ 396423 h 2687949"/>
                    <a:gd name="connsiteX3" fmla="*/ 1373802 w 1712562"/>
                    <a:gd name="connsiteY3" fmla="*/ 30663 h 2687949"/>
                    <a:gd name="connsiteX4" fmla="*/ 1444141 w 1712562"/>
                    <a:gd name="connsiteY4" fmla="*/ 818454 h 2687949"/>
                    <a:gd name="connsiteX5" fmla="*/ 1655156 w 1712562"/>
                    <a:gd name="connsiteY5" fmla="*/ 1338958 h 2687949"/>
                    <a:gd name="connsiteX6" fmla="*/ 276522 w 1712562"/>
                    <a:gd name="connsiteY6" fmla="*/ 2520644 h 2687949"/>
                    <a:gd name="connsiteX0" fmla="*/ 51439 w 1713309"/>
                    <a:gd name="connsiteY0" fmla="*/ 2511154 h 2762865"/>
                    <a:gd name="connsiteX1" fmla="*/ 51439 w 1713309"/>
                    <a:gd name="connsiteY1" fmla="*/ 2581493 h 2762865"/>
                    <a:gd name="connsiteX2" fmla="*/ 586011 w 1713309"/>
                    <a:gd name="connsiteY2" fmla="*/ 471339 h 2762865"/>
                    <a:gd name="connsiteX3" fmla="*/ 1331599 w 1713309"/>
                    <a:gd name="connsiteY3" fmla="*/ 21173 h 2762865"/>
                    <a:gd name="connsiteX4" fmla="*/ 1444141 w 1713309"/>
                    <a:gd name="connsiteY4" fmla="*/ 893370 h 2762865"/>
                    <a:gd name="connsiteX5" fmla="*/ 1655156 w 1713309"/>
                    <a:gd name="connsiteY5" fmla="*/ 1413874 h 2762865"/>
                    <a:gd name="connsiteX6" fmla="*/ 276522 w 1713309"/>
                    <a:gd name="connsiteY6" fmla="*/ 2595560 h 2762865"/>
                    <a:gd name="connsiteX0" fmla="*/ 51439 w 1713309"/>
                    <a:gd name="connsiteY0" fmla="*/ 2511154 h 2762865"/>
                    <a:gd name="connsiteX1" fmla="*/ 51439 w 1713309"/>
                    <a:gd name="connsiteY1" fmla="*/ 2581493 h 2762865"/>
                    <a:gd name="connsiteX2" fmla="*/ 586011 w 1713309"/>
                    <a:gd name="connsiteY2" fmla="*/ 471339 h 2762865"/>
                    <a:gd name="connsiteX3" fmla="*/ 1331599 w 1713309"/>
                    <a:gd name="connsiteY3" fmla="*/ 21173 h 2762865"/>
                    <a:gd name="connsiteX4" fmla="*/ 1444141 w 1713309"/>
                    <a:gd name="connsiteY4" fmla="*/ 893370 h 2762865"/>
                    <a:gd name="connsiteX5" fmla="*/ 1655156 w 1713309"/>
                    <a:gd name="connsiteY5" fmla="*/ 1413874 h 2762865"/>
                    <a:gd name="connsiteX6" fmla="*/ 276522 w 1713309"/>
                    <a:gd name="connsiteY6" fmla="*/ 2595560 h 2762865"/>
                    <a:gd name="connsiteX0" fmla="*/ 0 w 1661870"/>
                    <a:gd name="connsiteY0" fmla="*/ 2510120 h 2594526"/>
                    <a:gd name="connsiteX1" fmla="*/ 534572 w 1661870"/>
                    <a:gd name="connsiteY1" fmla="*/ 470305 h 2594526"/>
                    <a:gd name="connsiteX2" fmla="*/ 1280160 w 1661870"/>
                    <a:gd name="connsiteY2" fmla="*/ 20139 h 2594526"/>
                    <a:gd name="connsiteX3" fmla="*/ 1392702 w 1661870"/>
                    <a:gd name="connsiteY3" fmla="*/ 892336 h 2594526"/>
                    <a:gd name="connsiteX4" fmla="*/ 1603717 w 1661870"/>
                    <a:gd name="connsiteY4" fmla="*/ 1412840 h 2594526"/>
                    <a:gd name="connsiteX5" fmla="*/ 225083 w 1661870"/>
                    <a:gd name="connsiteY5" fmla="*/ 2594526 h 2594526"/>
                    <a:gd name="connsiteX0" fmla="*/ 0 w 1661870"/>
                    <a:gd name="connsiteY0" fmla="*/ 2510120 h 2594526"/>
                    <a:gd name="connsiteX1" fmla="*/ 534572 w 1661870"/>
                    <a:gd name="connsiteY1" fmla="*/ 470305 h 2594526"/>
                    <a:gd name="connsiteX2" fmla="*/ 1280160 w 1661870"/>
                    <a:gd name="connsiteY2" fmla="*/ 20139 h 2594526"/>
                    <a:gd name="connsiteX3" fmla="*/ 1392702 w 1661870"/>
                    <a:gd name="connsiteY3" fmla="*/ 892336 h 2594526"/>
                    <a:gd name="connsiteX4" fmla="*/ 1603717 w 1661870"/>
                    <a:gd name="connsiteY4" fmla="*/ 1412840 h 2594526"/>
                    <a:gd name="connsiteX5" fmla="*/ 225083 w 1661870"/>
                    <a:gd name="connsiteY5" fmla="*/ 2594526 h 2594526"/>
                    <a:gd name="connsiteX0" fmla="*/ 0 w 1599453"/>
                    <a:gd name="connsiteY0" fmla="*/ 2510120 h 2594526"/>
                    <a:gd name="connsiteX1" fmla="*/ 534572 w 1599453"/>
                    <a:gd name="connsiteY1" fmla="*/ 470305 h 2594526"/>
                    <a:gd name="connsiteX2" fmla="*/ 1280160 w 1599453"/>
                    <a:gd name="connsiteY2" fmla="*/ 20139 h 2594526"/>
                    <a:gd name="connsiteX3" fmla="*/ 1392702 w 1599453"/>
                    <a:gd name="connsiteY3" fmla="*/ 892336 h 2594526"/>
                    <a:gd name="connsiteX4" fmla="*/ 1533378 w 1599453"/>
                    <a:gd name="connsiteY4" fmla="*/ 1637923 h 2594526"/>
                    <a:gd name="connsiteX5" fmla="*/ 225083 w 1599453"/>
                    <a:gd name="connsiteY5" fmla="*/ 2594526 h 2594526"/>
                    <a:gd name="connsiteX0" fmla="*/ 0 w 1599453"/>
                    <a:gd name="connsiteY0" fmla="*/ 2510120 h 2594526"/>
                    <a:gd name="connsiteX1" fmla="*/ 534572 w 1599453"/>
                    <a:gd name="connsiteY1" fmla="*/ 470305 h 2594526"/>
                    <a:gd name="connsiteX2" fmla="*/ 1280160 w 1599453"/>
                    <a:gd name="connsiteY2" fmla="*/ 20139 h 2594526"/>
                    <a:gd name="connsiteX3" fmla="*/ 1392702 w 1599453"/>
                    <a:gd name="connsiteY3" fmla="*/ 892336 h 2594526"/>
                    <a:gd name="connsiteX4" fmla="*/ 1533378 w 1599453"/>
                    <a:gd name="connsiteY4" fmla="*/ 1637923 h 2594526"/>
                    <a:gd name="connsiteX5" fmla="*/ 225083 w 1599453"/>
                    <a:gd name="connsiteY5" fmla="*/ 2594526 h 2594526"/>
                    <a:gd name="connsiteX0" fmla="*/ 0 w 1601640"/>
                    <a:gd name="connsiteY0" fmla="*/ 2510120 h 2594526"/>
                    <a:gd name="connsiteX1" fmla="*/ 534572 w 1601640"/>
                    <a:gd name="connsiteY1" fmla="*/ 470305 h 2594526"/>
                    <a:gd name="connsiteX2" fmla="*/ 1280160 w 1601640"/>
                    <a:gd name="connsiteY2" fmla="*/ 20139 h 2594526"/>
                    <a:gd name="connsiteX3" fmla="*/ 1406770 w 1601640"/>
                    <a:gd name="connsiteY3" fmla="*/ 892336 h 2594526"/>
                    <a:gd name="connsiteX4" fmla="*/ 1533378 w 1601640"/>
                    <a:gd name="connsiteY4" fmla="*/ 1637923 h 2594526"/>
                    <a:gd name="connsiteX5" fmla="*/ 225083 w 1601640"/>
                    <a:gd name="connsiteY5" fmla="*/ 2594526 h 2594526"/>
                    <a:gd name="connsiteX0" fmla="*/ 0 w 1602667"/>
                    <a:gd name="connsiteY0" fmla="*/ 2510120 h 2594526"/>
                    <a:gd name="connsiteX1" fmla="*/ 534572 w 1602667"/>
                    <a:gd name="connsiteY1" fmla="*/ 470305 h 2594526"/>
                    <a:gd name="connsiteX2" fmla="*/ 1237956 w 1602667"/>
                    <a:gd name="connsiteY2" fmla="*/ 20139 h 2594526"/>
                    <a:gd name="connsiteX3" fmla="*/ 1406770 w 1602667"/>
                    <a:gd name="connsiteY3" fmla="*/ 892336 h 2594526"/>
                    <a:gd name="connsiteX4" fmla="*/ 1533378 w 1602667"/>
                    <a:gd name="connsiteY4" fmla="*/ 1637923 h 2594526"/>
                    <a:gd name="connsiteX5" fmla="*/ 225083 w 1602667"/>
                    <a:gd name="connsiteY5" fmla="*/ 2594526 h 2594526"/>
                    <a:gd name="connsiteX0" fmla="*/ 0 w 1602667"/>
                    <a:gd name="connsiteY0" fmla="*/ 2510120 h 2594526"/>
                    <a:gd name="connsiteX1" fmla="*/ 534572 w 1602667"/>
                    <a:gd name="connsiteY1" fmla="*/ 470305 h 2594526"/>
                    <a:gd name="connsiteX2" fmla="*/ 1237956 w 1602667"/>
                    <a:gd name="connsiteY2" fmla="*/ 20139 h 2594526"/>
                    <a:gd name="connsiteX3" fmla="*/ 1406770 w 1602667"/>
                    <a:gd name="connsiteY3" fmla="*/ 892336 h 2594526"/>
                    <a:gd name="connsiteX4" fmla="*/ 1533378 w 1602667"/>
                    <a:gd name="connsiteY4" fmla="*/ 1637923 h 2594526"/>
                    <a:gd name="connsiteX5" fmla="*/ 225083 w 1602667"/>
                    <a:gd name="connsiteY5" fmla="*/ 2594526 h 2594526"/>
                    <a:gd name="connsiteX6" fmla="*/ 0 w 1602667"/>
                    <a:gd name="connsiteY6" fmla="*/ 2510120 h 2594526"/>
                    <a:gd name="connsiteX0" fmla="*/ 0 w 1602667"/>
                    <a:gd name="connsiteY0" fmla="*/ 2510120 h 2721135"/>
                    <a:gd name="connsiteX1" fmla="*/ 534572 w 1602667"/>
                    <a:gd name="connsiteY1" fmla="*/ 470305 h 2721135"/>
                    <a:gd name="connsiteX2" fmla="*/ 1237956 w 1602667"/>
                    <a:gd name="connsiteY2" fmla="*/ 20139 h 2721135"/>
                    <a:gd name="connsiteX3" fmla="*/ 1406770 w 1602667"/>
                    <a:gd name="connsiteY3" fmla="*/ 892336 h 2721135"/>
                    <a:gd name="connsiteX4" fmla="*/ 1533378 w 1602667"/>
                    <a:gd name="connsiteY4" fmla="*/ 1637923 h 2721135"/>
                    <a:gd name="connsiteX5" fmla="*/ 126609 w 1602667"/>
                    <a:gd name="connsiteY5" fmla="*/ 2721135 h 2721135"/>
                    <a:gd name="connsiteX6" fmla="*/ 0 w 1602667"/>
                    <a:gd name="connsiteY6" fmla="*/ 2510120 h 2721135"/>
                    <a:gd name="connsiteX0" fmla="*/ 0 w 1602667"/>
                    <a:gd name="connsiteY0" fmla="*/ 2510120 h 2636728"/>
                    <a:gd name="connsiteX1" fmla="*/ 534572 w 1602667"/>
                    <a:gd name="connsiteY1" fmla="*/ 470305 h 2636728"/>
                    <a:gd name="connsiteX2" fmla="*/ 1237956 w 1602667"/>
                    <a:gd name="connsiteY2" fmla="*/ 20139 h 2636728"/>
                    <a:gd name="connsiteX3" fmla="*/ 1406770 w 1602667"/>
                    <a:gd name="connsiteY3" fmla="*/ 892336 h 2636728"/>
                    <a:gd name="connsiteX4" fmla="*/ 1533378 w 1602667"/>
                    <a:gd name="connsiteY4" fmla="*/ 1637923 h 2636728"/>
                    <a:gd name="connsiteX5" fmla="*/ 140676 w 1602667"/>
                    <a:gd name="connsiteY5" fmla="*/ 2636728 h 2636728"/>
                    <a:gd name="connsiteX6" fmla="*/ 0 w 1602667"/>
                    <a:gd name="connsiteY6" fmla="*/ 2510120 h 2636728"/>
                    <a:gd name="connsiteX0" fmla="*/ 0 w 1602667"/>
                    <a:gd name="connsiteY0" fmla="*/ 2510120 h 2664863"/>
                    <a:gd name="connsiteX1" fmla="*/ 534572 w 1602667"/>
                    <a:gd name="connsiteY1" fmla="*/ 470305 h 2664863"/>
                    <a:gd name="connsiteX2" fmla="*/ 1237956 w 1602667"/>
                    <a:gd name="connsiteY2" fmla="*/ 20139 h 2664863"/>
                    <a:gd name="connsiteX3" fmla="*/ 1406770 w 1602667"/>
                    <a:gd name="connsiteY3" fmla="*/ 892336 h 2664863"/>
                    <a:gd name="connsiteX4" fmla="*/ 1533378 w 1602667"/>
                    <a:gd name="connsiteY4" fmla="*/ 1637923 h 2664863"/>
                    <a:gd name="connsiteX5" fmla="*/ 42202 w 1602667"/>
                    <a:gd name="connsiteY5" fmla="*/ 2664863 h 2664863"/>
                    <a:gd name="connsiteX6" fmla="*/ 0 w 1602667"/>
                    <a:gd name="connsiteY6" fmla="*/ 2510120 h 2664863"/>
                    <a:gd name="connsiteX0" fmla="*/ 0 w 1602667"/>
                    <a:gd name="connsiteY0" fmla="*/ 2567211 h 2665684"/>
                    <a:gd name="connsiteX1" fmla="*/ 534572 w 1602667"/>
                    <a:gd name="connsiteY1" fmla="*/ 471126 h 2665684"/>
                    <a:gd name="connsiteX2" fmla="*/ 1237956 w 1602667"/>
                    <a:gd name="connsiteY2" fmla="*/ 20960 h 2665684"/>
                    <a:gd name="connsiteX3" fmla="*/ 1406770 w 1602667"/>
                    <a:gd name="connsiteY3" fmla="*/ 893157 h 2665684"/>
                    <a:gd name="connsiteX4" fmla="*/ 1533378 w 1602667"/>
                    <a:gd name="connsiteY4" fmla="*/ 1638744 h 2665684"/>
                    <a:gd name="connsiteX5" fmla="*/ 42202 w 1602667"/>
                    <a:gd name="connsiteY5" fmla="*/ 2665684 h 2665684"/>
                    <a:gd name="connsiteX6" fmla="*/ 0 w 1602667"/>
                    <a:gd name="connsiteY6" fmla="*/ 2567211 h 2665684"/>
                    <a:gd name="connsiteX0" fmla="*/ 0 w 1602667"/>
                    <a:gd name="connsiteY0" fmla="*/ 2567211 h 2714921"/>
                    <a:gd name="connsiteX1" fmla="*/ 534572 w 1602667"/>
                    <a:gd name="connsiteY1" fmla="*/ 471126 h 2714921"/>
                    <a:gd name="connsiteX2" fmla="*/ 1237956 w 1602667"/>
                    <a:gd name="connsiteY2" fmla="*/ 20960 h 2714921"/>
                    <a:gd name="connsiteX3" fmla="*/ 1406770 w 1602667"/>
                    <a:gd name="connsiteY3" fmla="*/ 893157 h 2714921"/>
                    <a:gd name="connsiteX4" fmla="*/ 1533378 w 1602667"/>
                    <a:gd name="connsiteY4" fmla="*/ 1638744 h 2714921"/>
                    <a:gd name="connsiteX5" fmla="*/ 84405 w 1602667"/>
                    <a:gd name="connsiteY5" fmla="*/ 2714921 h 2714921"/>
                    <a:gd name="connsiteX6" fmla="*/ 0 w 1602667"/>
                    <a:gd name="connsiteY6" fmla="*/ 2567211 h 2714921"/>
                    <a:gd name="connsiteX0" fmla="*/ 0 w 1602667"/>
                    <a:gd name="connsiteY0" fmla="*/ 2617209 h 2715682"/>
                    <a:gd name="connsiteX1" fmla="*/ 534572 w 1602667"/>
                    <a:gd name="connsiteY1" fmla="*/ 471887 h 2715682"/>
                    <a:gd name="connsiteX2" fmla="*/ 1237956 w 1602667"/>
                    <a:gd name="connsiteY2" fmla="*/ 21721 h 2715682"/>
                    <a:gd name="connsiteX3" fmla="*/ 1406770 w 1602667"/>
                    <a:gd name="connsiteY3" fmla="*/ 893918 h 2715682"/>
                    <a:gd name="connsiteX4" fmla="*/ 1533378 w 1602667"/>
                    <a:gd name="connsiteY4" fmla="*/ 1639505 h 2715682"/>
                    <a:gd name="connsiteX5" fmla="*/ 84405 w 1602667"/>
                    <a:gd name="connsiteY5" fmla="*/ 2715682 h 2715682"/>
                    <a:gd name="connsiteX6" fmla="*/ 0 w 1602667"/>
                    <a:gd name="connsiteY6" fmla="*/ 2617209 h 2715682"/>
                    <a:gd name="connsiteX0" fmla="*/ 0 w 1602667"/>
                    <a:gd name="connsiteY0" fmla="*/ 2617209 h 2687546"/>
                    <a:gd name="connsiteX1" fmla="*/ 534572 w 1602667"/>
                    <a:gd name="connsiteY1" fmla="*/ 471887 h 2687546"/>
                    <a:gd name="connsiteX2" fmla="*/ 1237956 w 1602667"/>
                    <a:gd name="connsiteY2" fmla="*/ 21721 h 2687546"/>
                    <a:gd name="connsiteX3" fmla="*/ 1406770 w 1602667"/>
                    <a:gd name="connsiteY3" fmla="*/ 893918 h 2687546"/>
                    <a:gd name="connsiteX4" fmla="*/ 1533378 w 1602667"/>
                    <a:gd name="connsiteY4" fmla="*/ 1639505 h 2687546"/>
                    <a:gd name="connsiteX5" fmla="*/ 56270 w 1602667"/>
                    <a:gd name="connsiteY5" fmla="*/ 2687546 h 2687546"/>
                    <a:gd name="connsiteX6" fmla="*/ 0 w 1602667"/>
                    <a:gd name="connsiteY6" fmla="*/ 2617209 h 2687546"/>
                    <a:gd name="connsiteX0" fmla="*/ 0 w 1602667"/>
                    <a:gd name="connsiteY0" fmla="*/ 2617209 h 2687546"/>
                    <a:gd name="connsiteX1" fmla="*/ 534572 w 1602667"/>
                    <a:gd name="connsiteY1" fmla="*/ 471887 h 2687546"/>
                    <a:gd name="connsiteX2" fmla="*/ 1237956 w 1602667"/>
                    <a:gd name="connsiteY2" fmla="*/ 21721 h 2687546"/>
                    <a:gd name="connsiteX3" fmla="*/ 1406770 w 1602667"/>
                    <a:gd name="connsiteY3" fmla="*/ 893918 h 2687546"/>
                    <a:gd name="connsiteX4" fmla="*/ 1533378 w 1602667"/>
                    <a:gd name="connsiteY4" fmla="*/ 1639505 h 2687546"/>
                    <a:gd name="connsiteX5" fmla="*/ 56270 w 1602667"/>
                    <a:gd name="connsiteY5" fmla="*/ 2687546 h 2687546"/>
                    <a:gd name="connsiteX6" fmla="*/ 0 w 1602667"/>
                    <a:gd name="connsiteY6" fmla="*/ 2617209 h 2687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2667" h="2687546">
                      <a:moveTo>
                        <a:pt x="0" y="2617209"/>
                      </a:moveTo>
                      <a:cubicBezTo>
                        <a:pt x="83234" y="1939030"/>
                        <a:pt x="328246" y="904468"/>
                        <a:pt x="534572" y="471887"/>
                      </a:cubicBezTo>
                      <a:cubicBezTo>
                        <a:pt x="740898" y="39306"/>
                        <a:pt x="1092590" y="-48618"/>
                        <a:pt x="1237956" y="21721"/>
                      </a:cubicBezTo>
                      <a:cubicBezTo>
                        <a:pt x="1383322" y="92060"/>
                        <a:pt x="1357533" y="624287"/>
                        <a:pt x="1406770" y="893918"/>
                      </a:cubicBezTo>
                      <a:cubicBezTo>
                        <a:pt x="1456007" y="1163549"/>
                        <a:pt x="1727981" y="1355807"/>
                        <a:pt x="1533378" y="1639505"/>
                      </a:cubicBezTo>
                      <a:cubicBezTo>
                        <a:pt x="1338775" y="1923203"/>
                        <a:pt x="556845" y="2168214"/>
                        <a:pt x="56270" y="2687546"/>
                      </a:cubicBezTo>
                      <a:lnTo>
                        <a:pt x="0" y="2617209"/>
                      </a:lnTo>
                      <a:close/>
                    </a:path>
                  </a:pathLst>
                </a:cu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8" name="Group 7">
                  <a:extLst>
                    <a:ext uri="{FF2B5EF4-FFF2-40B4-BE49-F238E27FC236}">
                      <a16:creationId xmlns:a16="http://schemas.microsoft.com/office/drawing/2014/main" id="{B8B3813A-FFB8-A730-D4BB-5B967BDA6220}"/>
                    </a:ext>
                  </a:extLst>
                </p:cNvPr>
                <p:cNvGrpSpPr/>
                <p:nvPr/>
              </p:nvGrpSpPr>
              <p:grpSpPr>
                <a:xfrm>
                  <a:off x="8575705" y="1889602"/>
                  <a:ext cx="1025043" cy="1648600"/>
                  <a:chOff x="8575705" y="1889602"/>
                  <a:chExt cx="1025043" cy="1648600"/>
                </a:xfrm>
              </p:grpSpPr>
              <p:sp>
                <p:nvSpPr>
                  <p:cNvPr id="62" name="Freeform: Shape 61">
                    <a:extLst>
                      <a:ext uri="{FF2B5EF4-FFF2-40B4-BE49-F238E27FC236}">
                        <a16:creationId xmlns:a16="http://schemas.microsoft.com/office/drawing/2014/main" id="{8B38CBCC-B97E-F745-4201-BF545802FFD7}"/>
                      </a:ext>
                    </a:extLst>
                  </p:cNvPr>
                  <p:cNvSpPr/>
                  <p:nvPr/>
                </p:nvSpPr>
                <p:spPr>
                  <a:xfrm>
                    <a:off x="8575705" y="1889602"/>
                    <a:ext cx="901235" cy="1470117"/>
                  </a:xfrm>
                  <a:custGeom>
                    <a:avLst/>
                    <a:gdLst>
                      <a:gd name="connsiteX0" fmla="*/ 23624 w 940665"/>
                      <a:gd name="connsiteY0" fmla="*/ 1636407 h 1636726"/>
                      <a:gd name="connsiteX1" fmla="*/ 326080 w 940665"/>
                      <a:gd name="connsiteY1" fmla="*/ 257773 h 1636726"/>
                      <a:gd name="connsiteX2" fmla="*/ 938024 w 940665"/>
                      <a:gd name="connsiteY2" fmla="*/ 124130 h 1636726"/>
                      <a:gd name="connsiteX3" fmla="*/ 23624 w 940665"/>
                      <a:gd name="connsiteY3" fmla="*/ 1636407 h 1636726"/>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0 w 867673"/>
                      <a:gd name="connsiteY0" fmla="*/ 1629887 h 1629887"/>
                      <a:gd name="connsiteX1" fmla="*/ 253219 w 867673"/>
                      <a:gd name="connsiteY1" fmla="*/ 258287 h 1629887"/>
                      <a:gd name="connsiteX2" fmla="*/ 865163 w 867673"/>
                      <a:gd name="connsiteY2" fmla="*/ 124644 h 1629887"/>
                      <a:gd name="connsiteX3" fmla="*/ 0 w 867673"/>
                      <a:gd name="connsiteY3" fmla="*/ 1629887 h 1629887"/>
                      <a:gd name="connsiteX0" fmla="*/ 0 w 868996"/>
                      <a:gd name="connsiteY0" fmla="*/ 1627137 h 1627137"/>
                      <a:gd name="connsiteX1" fmla="*/ 302456 w 868996"/>
                      <a:gd name="connsiteY1" fmla="*/ 262571 h 1627137"/>
                      <a:gd name="connsiteX2" fmla="*/ 865163 w 868996"/>
                      <a:gd name="connsiteY2" fmla="*/ 121894 h 1627137"/>
                      <a:gd name="connsiteX3" fmla="*/ 0 w 868996"/>
                      <a:gd name="connsiteY3" fmla="*/ 1627137 h 1627137"/>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97774"/>
                      <a:gd name="connsiteY0" fmla="*/ 1618974 h 1618974"/>
                      <a:gd name="connsiteX1" fmla="*/ 330591 w 897774"/>
                      <a:gd name="connsiteY1" fmla="*/ 261442 h 1618974"/>
                      <a:gd name="connsiteX2" fmla="*/ 893298 w 897774"/>
                      <a:gd name="connsiteY2" fmla="*/ 120765 h 1618974"/>
                      <a:gd name="connsiteX3" fmla="*/ 0 w 897774"/>
                      <a:gd name="connsiteY3" fmla="*/ 1618974 h 1618974"/>
                      <a:gd name="connsiteX0" fmla="*/ 0 w 918726"/>
                      <a:gd name="connsiteY0" fmla="*/ 1552180 h 1552180"/>
                      <a:gd name="connsiteX1" fmla="*/ 330591 w 918726"/>
                      <a:gd name="connsiteY1" fmla="*/ 194648 h 1552180"/>
                      <a:gd name="connsiteX2" fmla="*/ 914400 w 918726"/>
                      <a:gd name="connsiteY2" fmla="*/ 152445 h 1552180"/>
                      <a:gd name="connsiteX3" fmla="*/ 0 w 918726"/>
                      <a:gd name="connsiteY3" fmla="*/ 1552180 h 1552180"/>
                      <a:gd name="connsiteX0" fmla="*/ 0 w 954018"/>
                      <a:gd name="connsiteY0" fmla="*/ 1552180 h 1552180"/>
                      <a:gd name="connsiteX1" fmla="*/ 330591 w 954018"/>
                      <a:gd name="connsiteY1" fmla="*/ 194648 h 1552180"/>
                      <a:gd name="connsiteX2" fmla="*/ 914400 w 954018"/>
                      <a:gd name="connsiteY2" fmla="*/ 152445 h 1552180"/>
                      <a:gd name="connsiteX3" fmla="*/ 0 w 954018"/>
                      <a:gd name="connsiteY3" fmla="*/ 1552180 h 1552180"/>
                      <a:gd name="connsiteX0" fmla="*/ 0 w 918726"/>
                      <a:gd name="connsiteY0" fmla="*/ 1497466 h 1497466"/>
                      <a:gd name="connsiteX1" fmla="*/ 330591 w 918726"/>
                      <a:gd name="connsiteY1" fmla="*/ 191209 h 1497466"/>
                      <a:gd name="connsiteX2" fmla="*/ 914400 w 918726"/>
                      <a:gd name="connsiteY2" fmla="*/ 149006 h 1497466"/>
                      <a:gd name="connsiteX3" fmla="*/ 0 w 918726"/>
                      <a:gd name="connsiteY3" fmla="*/ 1497466 h 1497466"/>
                      <a:gd name="connsiteX0" fmla="*/ 0 w 901235"/>
                      <a:gd name="connsiteY0" fmla="*/ 1470117 h 1470117"/>
                      <a:gd name="connsiteX1" fmla="*/ 313499 w 901235"/>
                      <a:gd name="connsiteY1" fmla="*/ 189498 h 1470117"/>
                      <a:gd name="connsiteX2" fmla="*/ 897308 w 901235"/>
                      <a:gd name="connsiteY2" fmla="*/ 147295 h 1470117"/>
                      <a:gd name="connsiteX3" fmla="*/ 0 w 901235"/>
                      <a:gd name="connsiteY3" fmla="*/ 1470117 h 1470117"/>
                    </a:gdLst>
                    <a:ahLst/>
                    <a:cxnLst>
                      <a:cxn ang="0">
                        <a:pos x="connsiteX0" y="connsiteY0"/>
                      </a:cxn>
                      <a:cxn ang="0">
                        <a:pos x="connsiteX1" y="connsiteY1"/>
                      </a:cxn>
                      <a:cxn ang="0">
                        <a:pos x="connsiteX2" y="connsiteY2"/>
                      </a:cxn>
                      <a:cxn ang="0">
                        <a:pos x="connsiteX3" y="connsiteY3"/>
                      </a:cxn>
                    </a:cxnLst>
                    <a:rect l="l" t="t" r="r" b="b"/>
                    <a:pathLst>
                      <a:path w="901235" h="1470117">
                        <a:moveTo>
                          <a:pt x="0" y="1470117"/>
                        </a:moveTo>
                        <a:cubicBezTo>
                          <a:pt x="10551" y="1337646"/>
                          <a:pt x="161099" y="422787"/>
                          <a:pt x="313499" y="189498"/>
                        </a:cubicBezTo>
                        <a:cubicBezTo>
                          <a:pt x="465899" y="-43791"/>
                          <a:pt x="949558" y="-66142"/>
                          <a:pt x="897308" y="147295"/>
                        </a:cubicBezTo>
                        <a:cubicBezTo>
                          <a:pt x="845058" y="360732"/>
                          <a:pt x="242668" y="1018778"/>
                          <a:pt x="0" y="1470117"/>
                        </a:cubicBezTo>
                        <a:close/>
                      </a:path>
                    </a:pathLst>
                  </a:custGeom>
                  <a:gradFill flip="none" rotWithShape="1">
                    <a:gsLst>
                      <a:gs pos="0">
                        <a:srgbClr val="FF6600"/>
                      </a:gs>
                      <a:gs pos="100000">
                        <a:srgbClr val="FFC00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reeform: Shape 62">
                    <a:extLst>
                      <a:ext uri="{FF2B5EF4-FFF2-40B4-BE49-F238E27FC236}">
                        <a16:creationId xmlns:a16="http://schemas.microsoft.com/office/drawing/2014/main" id="{66959AF0-CC72-E2E9-F9D0-3F17D1A1D463}"/>
                      </a:ext>
                    </a:extLst>
                  </p:cNvPr>
                  <p:cNvSpPr/>
                  <p:nvPr/>
                </p:nvSpPr>
                <p:spPr>
                  <a:xfrm rot="1320617">
                    <a:off x="8892166" y="2009292"/>
                    <a:ext cx="708582" cy="1528910"/>
                  </a:xfrm>
                  <a:custGeom>
                    <a:avLst/>
                    <a:gdLst>
                      <a:gd name="connsiteX0" fmla="*/ 23624 w 940665"/>
                      <a:gd name="connsiteY0" fmla="*/ 1636407 h 1636726"/>
                      <a:gd name="connsiteX1" fmla="*/ 326080 w 940665"/>
                      <a:gd name="connsiteY1" fmla="*/ 257773 h 1636726"/>
                      <a:gd name="connsiteX2" fmla="*/ 938024 w 940665"/>
                      <a:gd name="connsiteY2" fmla="*/ 124130 h 1636726"/>
                      <a:gd name="connsiteX3" fmla="*/ 23624 w 940665"/>
                      <a:gd name="connsiteY3" fmla="*/ 1636407 h 1636726"/>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0 w 867673"/>
                      <a:gd name="connsiteY0" fmla="*/ 1629887 h 1629887"/>
                      <a:gd name="connsiteX1" fmla="*/ 253219 w 867673"/>
                      <a:gd name="connsiteY1" fmla="*/ 258287 h 1629887"/>
                      <a:gd name="connsiteX2" fmla="*/ 865163 w 867673"/>
                      <a:gd name="connsiteY2" fmla="*/ 124644 h 1629887"/>
                      <a:gd name="connsiteX3" fmla="*/ 0 w 867673"/>
                      <a:gd name="connsiteY3" fmla="*/ 1629887 h 1629887"/>
                      <a:gd name="connsiteX0" fmla="*/ 0 w 868996"/>
                      <a:gd name="connsiteY0" fmla="*/ 1627137 h 1627137"/>
                      <a:gd name="connsiteX1" fmla="*/ 302456 w 868996"/>
                      <a:gd name="connsiteY1" fmla="*/ 262571 h 1627137"/>
                      <a:gd name="connsiteX2" fmla="*/ 865163 w 868996"/>
                      <a:gd name="connsiteY2" fmla="*/ 121894 h 1627137"/>
                      <a:gd name="connsiteX3" fmla="*/ 0 w 868996"/>
                      <a:gd name="connsiteY3" fmla="*/ 1627137 h 1627137"/>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97774"/>
                      <a:gd name="connsiteY0" fmla="*/ 1618974 h 1618974"/>
                      <a:gd name="connsiteX1" fmla="*/ 330591 w 897774"/>
                      <a:gd name="connsiteY1" fmla="*/ 261442 h 1618974"/>
                      <a:gd name="connsiteX2" fmla="*/ 893298 w 897774"/>
                      <a:gd name="connsiteY2" fmla="*/ 120765 h 1618974"/>
                      <a:gd name="connsiteX3" fmla="*/ 0 w 897774"/>
                      <a:gd name="connsiteY3" fmla="*/ 1618974 h 1618974"/>
                      <a:gd name="connsiteX0" fmla="*/ 0 w 918726"/>
                      <a:gd name="connsiteY0" fmla="*/ 1552180 h 1552180"/>
                      <a:gd name="connsiteX1" fmla="*/ 330591 w 918726"/>
                      <a:gd name="connsiteY1" fmla="*/ 194648 h 1552180"/>
                      <a:gd name="connsiteX2" fmla="*/ 914400 w 918726"/>
                      <a:gd name="connsiteY2" fmla="*/ 152445 h 1552180"/>
                      <a:gd name="connsiteX3" fmla="*/ 0 w 918726"/>
                      <a:gd name="connsiteY3" fmla="*/ 1552180 h 1552180"/>
                      <a:gd name="connsiteX0" fmla="*/ 0 w 954018"/>
                      <a:gd name="connsiteY0" fmla="*/ 1552180 h 1552180"/>
                      <a:gd name="connsiteX1" fmla="*/ 330591 w 954018"/>
                      <a:gd name="connsiteY1" fmla="*/ 194648 h 1552180"/>
                      <a:gd name="connsiteX2" fmla="*/ 914400 w 954018"/>
                      <a:gd name="connsiteY2" fmla="*/ 152445 h 1552180"/>
                      <a:gd name="connsiteX3" fmla="*/ 0 w 954018"/>
                      <a:gd name="connsiteY3" fmla="*/ 1552180 h 1552180"/>
                      <a:gd name="connsiteX0" fmla="*/ 0 w 745316"/>
                      <a:gd name="connsiteY0" fmla="*/ 1422571 h 1422571"/>
                      <a:gd name="connsiteX1" fmla="*/ 330591 w 745316"/>
                      <a:gd name="connsiteY1" fmla="*/ 65039 h 1422571"/>
                      <a:gd name="connsiteX2" fmla="*/ 693508 w 745316"/>
                      <a:gd name="connsiteY2" fmla="*/ 339733 h 1422571"/>
                      <a:gd name="connsiteX3" fmla="*/ 0 w 745316"/>
                      <a:gd name="connsiteY3" fmla="*/ 1422571 h 1422571"/>
                      <a:gd name="connsiteX0" fmla="*/ 0 w 703523"/>
                      <a:gd name="connsiteY0" fmla="*/ 1592275 h 1592275"/>
                      <a:gd name="connsiteX1" fmla="*/ 383457 w 703523"/>
                      <a:gd name="connsiteY1" fmla="*/ 46463 h 1592275"/>
                      <a:gd name="connsiteX2" fmla="*/ 693508 w 703523"/>
                      <a:gd name="connsiteY2" fmla="*/ 509437 h 1592275"/>
                      <a:gd name="connsiteX3" fmla="*/ 0 w 703523"/>
                      <a:gd name="connsiteY3" fmla="*/ 1592275 h 1592275"/>
                      <a:gd name="connsiteX0" fmla="*/ 0 w 704697"/>
                      <a:gd name="connsiteY0" fmla="*/ 1582623 h 1582623"/>
                      <a:gd name="connsiteX1" fmla="*/ 383457 w 704697"/>
                      <a:gd name="connsiteY1" fmla="*/ 36811 h 1582623"/>
                      <a:gd name="connsiteX2" fmla="*/ 693508 w 704697"/>
                      <a:gd name="connsiteY2" fmla="*/ 499785 h 1582623"/>
                      <a:gd name="connsiteX3" fmla="*/ 0 w 704697"/>
                      <a:gd name="connsiteY3" fmla="*/ 1582623 h 1582623"/>
                      <a:gd name="connsiteX0" fmla="*/ 0 w 686536"/>
                      <a:gd name="connsiteY0" fmla="*/ 1556878 h 1556878"/>
                      <a:gd name="connsiteX1" fmla="*/ 366094 w 686536"/>
                      <a:gd name="connsiteY1" fmla="*/ 36520 h 1556878"/>
                      <a:gd name="connsiteX2" fmla="*/ 676145 w 686536"/>
                      <a:gd name="connsiteY2" fmla="*/ 499494 h 1556878"/>
                      <a:gd name="connsiteX3" fmla="*/ 0 w 686536"/>
                      <a:gd name="connsiteY3" fmla="*/ 1556878 h 1556878"/>
                      <a:gd name="connsiteX0" fmla="*/ 0 w 692351"/>
                      <a:gd name="connsiteY0" fmla="*/ 1552607 h 1552607"/>
                      <a:gd name="connsiteX1" fmla="*/ 423240 w 692351"/>
                      <a:gd name="connsiteY1" fmla="*/ 36801 h 1552607"/>
                      <a:gd name="connsiteX2" fmla="*/ 676145 w 692351"/>
                      <a:gd name="connsiteY2" fmla="*/ 495223 h 1552607"/>
                      <a:gd name="connsiteX3" fmla="*/ 0 w 692351"/>
                      <a:gd name="connsiteY3" fmla="*/ 1552607 h 1552607"/>
                      <a:gd name="connsiteX0" fmla="*/ 0 w 688110"/>
                      <a:gd name="connsiteY0" fmla="*/ 1548810 h 1548810"/>
                      <a:gd name="connsiteX1" fmla="*/ 423240 w 688110"/>
                      <a:gd name="connsiteY1" fmla="*/ 33004 h 1548810"/>
                      <a:gd name="connsiteX2" fmla="*/ 671593 w 688110"/>
                      <a:gd name="connsiteY2" fmla="*/ 548572 h 1548810"/>
                      <a:gd name="connsiteX3" fmla="*/ 0 w 688110"/>
                      <a:gd name="connsiteY3" fmla="*/ 1548810 h 1548810"/>
                      <a:gd name="connsiteX0" fmla="*/ 0 w 716626"/>
                      <a:gd name="connsiteY0" fmla="*/ 1550511 h 1550511"/>
                      <a:gd name="connsiteX1" fmla="*/ 450212 w 716626"/>
                      <a:gd name="connsiteY1" fmla="*/ 33018 h 1550511"/>
                      <a:gd name="connsiteX2" fmla="*/ 698565 w 716626"/>
                      <a:gd name="connsiteY2" fmla="*/ 548586 h 1550511"/>
                      <a:gd name="connsiteX3" fmla="*/ 0 w 716626"/>
                      <a:gd name="connsiteY3" fmla="*/ 1550511 h 1550511"/>
                      <a:gd name="connsiteX0" fmla="*/ 0 w 710858"/>
                      <a:gd name="connsiteY0" fmla="*/ 1548796 h 1548796"/>
                      <a:gd name="connsiteX1" fmla="*/ 450212 w 710858"/>
                      <a:gd name="connsiteY1" fmla="*/ 31303 h 1548796"/>
                      <a:gd name="connsiteX2" fmla="*/ 692328 w 710858"/>
                      <a:gd name="connsiteY2" fmla="*/ 577045 h 1548796"/>
                      <a:gd name="connsiteX3" fmla="*/ 0 w 710858"/>
                      <a:gd name="connsiteY3" fmla="*/ 1548796 h 1548796"/>
                      <a:gd name="connsiteX0" fmla="*/ 0 w 697702"/>
                      <a:gd name="connsiteY0" fmla="*/ 1549493 h 1549493"/>
                      <a:gd name="connsiteX1" fmla="*/ 450212 w 697702"/>
                      <a:gd name="connsiteY1" fmla="*/ 32000 h 1549493"/>
                      <a:gd name="connsiteX2" fmla="*/ 678000 w 697702"/>
                      <a:gd name="connsiteY2" fmla="*/ 565099 h 1549493"/>
                      <a:gd name="connsiteX3" fmla="*/ 0 w 697702"/>
                      <a:gd name="connsiteY3" fmla="*/ 1549493 h 1549493"/>
                      <a:gd name="connsiteX0" fmla="*/ 0 w 684293"/>
                      <a:gd name="connsiteY0" fmla="*/ 1535038 h 1535038"/>
                      <a:gd name="connsiteX1" fmla="*/ 437569 w 684293"/>
                      <a:gd name="connsiteY1" fmla="*/ 31874 h 1535038"/>
                      <a:gd name="connsiteX2" fmla="*/ 665357 w 684293"/>
                      <a:gd name="connsiteY2" fmla="*/ 564973 h 1535038"/>
                      <a:gd name="connsiteX3" fmla="*/ 0 w 684293"/>
                      <a:gd name="connsiteY3" fmla="*/ 1535038 h 1535038"/>
                      <a:gd name="connsiteX0" fmla="*/ 0 w 684294"/>
                      <a:gd name="connsiteY0" fmla="*/ 1535038 h 1535038"/>
                      <a:gd name="connsiteX1" fmla="*/ 437570 w 684294"/>
                      <a:gd name="connsiteY1" fmla="*/ 31874 h 1535038"/>
                      <a:gd name="connsiteX2" fmla="*/ 665358 w 684294"/>
                      <a:gd name="connsiteY2" fmla="*/ 564973 h 1535038"/>
                      <a:gd name="connsiteX3" fmla="*/ 0 w 684294"/>
                      <a:gd name="connsiteY3" fmla="*/ 1535038 h 1535038"/>
                      <a:gd name="connsiteX0" fmla="*/ 0 w 684294"/>
                      <a:gd name="connsiteY0" fmla="*/ 1535038 h 1535038"/>
                      <a:gd name="connsiteX1" fmla="*/ 437570 w 684294"/>
                      <a:gd name="connsiteY1" fmla="*/ 31874 h 1535038"/>
                      <a:gd name="connsiteX2" fmla="*/ 665358 w 684294"/>
                      <a:gd name="connsiteY2" fmla="*/ 564973 h 1535038"/>
                      <a:gd name="connsiteX3" fmla="*/ 0 w 684294"/>
                      <a:gd name="connsiteY3" fmla="*/ 1535038 h 1535038"/>
                      <a:gd name="connsiteX0" fmla="*/ 0 w 708582"/>
                      <a:gd name="connsiteY0" fmla="*/ 1528910 h 1528910"/>
                      <a:gd name="connsiteX1" fmla="*/ 460468 w 708582"/>
                      <a:gd name="connsiteY1" fmla="*/ 31820 h 1528910"/>
                      <a:gd name="connsiteX2" fmla="*/ 688256 w 708582"/>
                      <a:gd name="connsiteY2" fmla="*/ 564919 h 1528910"/>
                      <a:gd name="connsiteX3" fmla="*/ 0 w 708582"/>
                      <a:gd name="connsiteY3" fmla="*/ 1528910 h 1528910"/>
                    </a:gdLst>
                    <a:ahLst/>
                    <a:cxnLst>
                      <a:cxn ang="0">
                        <a:pos x="connsiteX0" y="connsiteY0"/>
                      </a:cxn>
                      <a:cxn ang="0">
                        <a:pos x="connsiteX1" y="connsiteY1"/>
                      </a:cxn>
                      <a:cxn ang="0">
                        <a:pos x="connsiteX2" y="connsiteY2"/>
                      </a:cxn>
                      <a:cxn ang="0">
                        <a:pos x="connsiteX3" y="connsiteY3"/>
                      </a:cxn>
                    </a:cxnLst>
                    <a:rect l="l" t="t" r="r" b="b"/>
                    <a:pathLst>
                      <a:path w="708582" h="1528910">
                        <a:moveTo>
                          <a:pt x="0" y="1528910"/>
                        </a:moveTo>
                        <a:cubicBezTo>
                          <a:pt x="10551" y="1396439"/>
                          <a:pt x="305617" y="190232"/>
                          <a:pt x="460468" y="31820"/>
                        </a:cubicBezTo>
                        <a:cubicBezTo>
                          <a:pt x="610278" y="-121435"/>
                          <a:pt x="765001" y="315404"/>
                          <a:pt x="688256" y="564919"/>
                        </a:cubicBezTo>
                        <a:cubicBezTo>
                          <a:pt x="611511" y="814434"/>
                          <a:pt x="288689" y="1077404"/>
                          <a:pt x="0" y="1528910"/>
                        </a:cubicBezTo>
                        <a:close/>
                      </a:path>
                    </a:pathLst>
                  </a:custGeom>
                  <a:gradFill flip="none" rotWithShape="1">
                    <a:gsLst>
                      <a:gs pos="0">
                        <a:srgbClr val="FF6600"/>
                      </a:gs>
                      <a:gs pos="100000">
                        <a:srgbClr val="FFC00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 name="Group 8">
                  <a:extLst>
                    <a:ext uri="{FF2B5EF4-FFF2-40B4-BE49-F238E27FC236}">
                      <a16:creationId xmlns:a16="http://schemas.microsoft.com/office/drawing/2014/main" id="{E97135D4-E7B0-E646-A7A9-A1B14B79FD48}"/>
                    </a:ext>
                  </a:extLst>
                </p:cNvPr>
                <p:cNvGrpSpPr/>
                <p:nvPr/>
              </p:nvGrpSpPr>
              <p:grpSpPr>
                <a:xfrm>
                  <a:off x="9037200" y="1677040"/>
                  <a:ext cx="857435" cy="617828"/>
                  <a:chOff x="9037200" y="1677040"/>
                  <a:chExt cx="857435" cy="617828"/>
                </a:xfrm>
              </p:grpSpPr>
              <p:sp>
                <p:nvSpPr>
                  <p:cNvPr id="39" name="Freeform: Shape 38">
                    <a:extLst>
                      <a:ext uri="{FF2B5EF4-FFF2-40B4-BE49-F238E27FC236}">
                        <a16:creationId xmlns:a16="http://schemas.microsoft.com/office/drawing/2014/main" id="{C0F1F635-7851-C548-8D7B-D536EC56528D}"/>
                      </a:ext>
                    </a:extLst>
                  </p:cNvPr>
                  <p:cNvSpPr/>
                  <p:nvPr/>
                </p:nvSpPr>
                <p:spPr>
                  <a:xfrm rot="10246887">
                    <a:off x="9037200" y="1677040"/>
                    <a:ext cx="212829" cy="161739"/>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8" name="Freeform: Shape 57">
                    <a:extLst>
                      <a:ext uri="{FF2B5EF4-FFF2-40B4-BE49-F238E27FC236}">
                        <a16:creationId xmlns:a16="http://schemas.microsoft.com/office/drawing/2014/main" id="{B8E7F424-5905-3C69-B112-CAEC2972701B}"/>
                      </a:ext>
                    </a:extLst>
                  </p:cNvPr>
                  <p:cNvSpPr/>
                  <p:nvPr/>
                </p:nvSpPr>
                <p:spPr>
                  <a:xfrm rot="16891726">
                    <a:off x="9352469" y="1706000"/>
                    <a:ext cx="141384" cy="107330"/>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9" name="Freeform: Shape 58">
                    <a:extLst>
                      <a:ext uri="{FF2B5EF4-FFF2-40B4-BE49-F238E27FC236}">
                        <a16:creationId xmlns:a16="http://schemas.microsoft.com/office/drawing/2014/main" id="{9FE7DA18-C3F5-B1B8-6E0F-3A3A7E57BBE7}"/>
                      </a:ext>
                    </a:extLst>
                  </p:cNvPr>
                  <p:cNvSpPr/>
                  <p:nvPr/>
                </p:nvSpPr>
                <p:spPr>
                  <a:xfrm rot="10966239">
                    <a:off x="9552889" y="1818742"/>
                    <a:ext cx="142382" cy="112339"/>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0" name="Freeform: Shape 59">
                    <a:extLst>
                      <a:ext uri="{FF2B5EF4-FFF2-40B4-BE49-F238E27FC236}">
                        <a16:creationId xmlns:a16="http://schemas.microsoft.com/office/drawing/2014/main" id="{5706DC27-D1FF-B351-F8FC-58A573173FC1}"/>
                      </a:ext>
                    </a:extLst>
                  </p:cNvPr>
                  <p:cNvSpPr/>
                  <p:nvPr/>
                </p:nvSpPr>
                <p:spPr>
                  <a:xfrm rot="13846466">
                    <a:off x="9754498" y="1992658"/>
                    <a:ext cx="87709" cy="81489"/>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1" name="Freeform: Shape 60">
                    <a:extLst>
                      <a:ext uri="{FF2B5EF4-FFF2-40B4-BE49-F238E27FC236}">
                        <a16:creationId xmlns:a16="http://schemas.microsoft.com/office/drawing/2014/main" id="{A573ED68-44A6-558A-2786-9A4F8E6943C7}"/>
                      </a:ext>
                    </a:extLst>
                  </p:cNvPr>
                  <p:cNvSpPr/>
                  <p:nvPr/>
                </p:nvSpPr>
                <p:spPr>
                  <a:xfrm rot="10246887">
                    <a:off x="9820662" y="2185831"/>
                    <a:ext cx="73973" cy="109037"/>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0" name="Freeform: Shape 9">
                  <a:extLst>
                    <a:ext uri="{FF2B5EF4-FFF2-40B4-BE49-F238E27FC236}">
                      <a16:creationId xmlns:a16="http://schemas.microsoft.com/office/drawing/2014/main" id="{7BF3BBE8-A407-857C-0FC8-A97163DBF031}"/>
                    </a:ext>
                  </a:extLst>
                </p:cNvPr>
                <p:cNvSpPr/>
                <p:nvPr/>
              </p:nvSpPr>
              <p:spPr>
                <a:xfrm rot="6001931">
                  <a:off x="9166383" y="993497"/>
                  <a:ext cx="613908" cy="696419"/>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 name="connsiteX0" fmla="*/ 43484 w 439049"/>
                    <a:gd name="connsiteY0" fmla="*/ 59098 h 331274"/>
                    <a:gd name="connsiteX1" fmla="*/ 428298 w 439049"/>
                    <a:gd name="connsiteY1" fmla="*/ 17127 h 331274"/>
                    <a:gd name="connsiteX2" fmla="*/ 310771 w 439049"/>
                    <a:gd name="connsiteY2" fmla="*/ 326384 h 331274"/>
                    <a:gd name="connsiteX3" fmla="*/ 36451 w 439049"/>
                    <a:gd name="connsiteY3" fmla="*/ 220876 h 331274"/>
                    <a:gd name="connsiteX4" fmla="*/ 43484 w 439049"/>
                    <a:gd name="connsiteY4" fmla="*/ 59098 h 331274"/>
                    <a:gd name="connsiteX0" fmla="*/ 49839 w 464001"/>
                    <a:gd name="connsiteY0" fmla="*/ 60302 h 348726"/>
                    <a:gd name="connsiteX1" fmla="*/ 434653 w 464001"/>
                    <a:gd name="connsiteY1" fmla="*/ 18331 h 348726"/>
                    <a:gd name="connsiteX2" fmla="*/ 398575 w 464001"/>
                    <a:gd name="connsiteY2" fmla="*/ 344254 h 348726"/>
                    <a:gd name="connsiteX3" fmla="*/ 42806 w 464001"/>
                    <a:gd name="connsiteY3" fmla="*/ 222080 h 348726"/>
                    <a:gd name="connsiteX4" fmla="*/ 49839 w 464001"/>
                    <a:gd name="connsiteY4" fmla="*/ 60302 h 348726"/>
                    <a:gd name="connsiteX0" fmla="*/ 49839 w 453611"/>
                    <a:gd name="connsiteY0" fmla="*/ 60302 h 348726"/>
                    <a:gd name="connsiteX1" fmla="*/ 434653 w 453611"/>
                    <a:gd name="connsiteY1" fmla="*/ 18331 h 348726"/>
                    <a:gd name="connsiteX2" fmla="*/ 398575 w 453611"/>
                    <a:gd name="connsiteY2" fmla="*/ 344254 h 348726"/>
                    <a:gd name="connsiteX3" fmla="*/ 42806 w 453611"/>
                    <a:gd name="connsiteY3" fmla="*/ 222080 h 348726"/>
                    <a:gd name="connsiteX4" fmla="*/ 49839 w 453611"/>
                    <a:gd name="connsiteY4" fmla="*/ 60302 h 348726"/>
                    <a:gd name="connsiteX0" fmla="*/ 49839 w 435219"/>
                    <a:gd name="connsiteY0" fmla="*/ 96048 h 384472"/>
                    <a:gd name="connsiteX1" fmla="*/ 434653 w 435219"/>
                    <a:gd name="connsiteY1" fmla="*/ 54077 h 384472"/>
                    <a:gd name="connsiteX2" fmla="*/ 398575 w 435219"/>
                    <a:gd name="connsiteY2" fmla="*/ 380000 h 384472"/>
                    <a:gd name="connsiteX3" fmla="*/ 42806 w 435219"/>
                    <a:gd name="connsiteY3" fmla="*/ 257826 h 384472"/>
                    <a:gd name="connsiteX4" fmla="*/ 49839 w 435219"/>
                    <a:gd name="connsiteY4" fmla="*/ 96048 h 384472"/>
                    <a:gd name="connsiteX0" fmla="*/ 49839 w 435219"/>
                    <a:gd name="connsiteY0" fmla="*/ 96048 h 384472"/>
                    <a:gd name="connsiteX1" fmla="*/ 434653 w 435219"/>
                    <a:gd name="connsiteY1" fmla="*/ 54077 h 384472"/>
                    <a:gd name="connsiteX2" fmla="*/ 398575 w 435219"/>
                    <a:gd name="connsiteY2" fmla="*/ 380000 h 384472"/>
                    <a:gd name="connsiteX3" fmla="*/ 42806 w 435219"/>
                    <a:gd name="connsiteY3" fmla="*/ 257826 h 384472"/>
                    <a:gd name="connsiteX4" fmla="*/ 49839 w 435219"/>
                    <a:gd name="connsiteY4" fmla="*/ 96048 h 384472"/>
                    <a:gd name="connsiteX0" fmla="*/ 49839 w 446475"/>
                    <a:gd name="connsiteY0" fmla="*/ 96048 h 393475"/>
                    <a:gd name="connsiteX1" fmla="*/ 434653 w 446475"/>
                    <a:gd name="connsiteY1" fmla="*/ 54077 h 393475"/>
                    <a:gd name="connsiteX2" fmla="*/ 398575 w 446475"/>
                    <a:gd name="connsiteY2" fmla="*/ 380000 h 393475"/>
                    <a:gd name="connsiteX3" fmla="*/ 42806 w 446475"/>
                    <a:gd name="connsiteY3" fmla="*/ 257826 h 393475"/>
                    <a:gd name="connsiteX4" fmla="*/ 49839 w 446475"/>
                    <a:gd name="connsiteY4" fmla="*/ 96048 h 393475"/>
                    <a:gd name="connsiteX0" fmla="*/ 50019 w 438366"/>
                    <a:gd name="connsiteY0" fmla="*/ 68640 h 357370"/>
                    <a:gd name="connsiteX1" fmla="*/ 437803 w 438366"/>
                    <a:gd name="connsiteY1" fmla="*/ 61856 h 357370"/>
                    <a:gd name="connsiteX2" fmla="*/ 398755 w 438366"/>
                    <a:gd name="connsiteY2" fmla="*/ 352592 h 357370"/>
                    <a:gd name="connsiteX3" fmla="*/ 42986 w 438366"/>
                    <a:gd name="connsiteY3" fmla="*/ 230418 h 357370"/>
                    <a:gd name="connsiteX4" fmla="*/ 50019 w 438366"/>
                    <a:gd name="connsiteY4" fmla="*/ 68640 h 357370"/>
                    <a:gd name="connsiteX0" fmla="*/ 50019 w 443850"/>
                    <a:gd name="connsiteY0" fmla="*/ 71157 h 359887"/>
                    <a:gd name="connsiteX1" fmla="*/ 437803 w 443850"/>
                    <a:gd name="connsiteY1" fmla="*/ 64373 h 359887"/>
                    <a:gd name="connsiteX2" fmla="*/ 398755 w 443850"/>
                    <a:gd name="connsiteY2" fmla="*/ 355109 h 359887"/>
                    <a:gd name="connsiteX3" fmla="*/ 42986 w 443850"/>
                    <a:gd name="connsiteY3" fmla="*/ 232935 h 359887"/>
                    <a:gd name="connsiteX4" fmla="*/ 50019 w 443850"/>
                    <a:gd name="connsiteY4" fmla="*/ 71157 h 359887"/>
                    <a:gd name="connsiteX0" fmla="*/ 50019 w 443850"/>
                    <a:gd name="connsiteY0" fmla="*/ 71157 h 381373"/>
                    <a:gd name="connsiteX1" fmla="*/ 437803 w 443850"/>
                    <a:gd name="connsiteY1" fmla="*/ 64373 h 381373"/>
                    <a:gd name="connsiteX2" fmla="*/ 398755 w 443850"/>
                    <a:gd name="connsiteY2" fmla="*/ 355109 h 381373"/>
                    <a:gd name="connsiteX3" fmla="*/ 42986 w 443850"/>
                    <a:gd name="connsiteY3" fmla="*/ 232935 h 381373"/>
                    <a:gd name="connsiteX4" fmla="*/ 50019 w 443850"/>
                    <a:gd name="connsiteY4" fmla="*/ 71157 h 381373"/>
                    <a:gd name="connsiteX0" fmla="*/ 51383 w 468614"/>
                    <a:gd name="connsiteY0" fmla="*/ 33175 h 346446"/>
                    <a:gd name="connsiteX1" fmla="*/ 439167 w 468614"/>
                    <a:gd name="connsiteY1" fmla="*/ 26391 h 346446"/>
                    <a:gd name="connsiteX2" fmla="*/ 421278 w 468614"/>
                    <a:gd name="connsiteY2" fmla="*/ 320497 h 346446"/>
                    <a:gd name="connsiteX3" fmla="*/ 44350 w 468614"/>
                    <a:gd name="connsiteY3" fmla="*/ 194953 h 346446"/>
                    <a:gd name="connsiteX4" fmla="*/ 51383 w 468614"/>
                    <a:gd name="connsiteY4" fmla="*/ 33175 h 346446"/>
                    <a:gd name="connsiteX0" fmla="*/ 51383 w 458116"/>
                    <a:gd name="connsiteY0" fmla="*/ 33175 h 354243"/>
                    <a:gd name="connsiteX1" fmla="*/ 439167 w 458116"/>
                    <a:gd name="connsiteY1" fmla="*/ 26391 h 354243"/>
                    <a:gd name="connsiteX2" fmla="*/ 421278 w 458116"/>
                    <a:gd name="connsiteY2" fmla="*/ 320497 h 354243"/>
                    <a:gd name="connsiteX3" fmla="*/ 44350 w 458116"/>
                    <a:gd name="connsiteY3" fmla="*/ 194953 h 354243"/>
                    <a:gd name="connsiteX4" fmla="*/ 51383 w 458116"/>
                    <a:gd name="connsiteY4" fmla="*/ 33175 h 354243"/>
                    <a:gd name="connsiteX0" fmla="*/ 51383 w 439513"/>
                    <a:gd name="connsiteY0" fmla="*/ 41928 h 362996"/>
                    <a:gd name="connsiteX1" fmla="*/ 439167 w 439513"/>
                    <a:gd name="connsiteY1" fmla="*/ 35144 h 362996"/>
                    <a:gd name="connsiteX2" fmla="*/ 421278 w 439513"/>
                    <a:gd name="connsiteY2" fmla="*/ 329250 h 362996"/>
                    <a:gd name="connsiteX3" fmla="*/ 44350 w 439513"/>
                    <a:gd name="connsiteY3" fmla="*/ 203706 h 362996"/>
                    <a:gd name="connsiteX4" fmla="*/ 51383 w 439513"/>
                    <a:gd name="connsiteY4" fmla="*/ 41928 h 362996"/>
                    <a:gd name="connsiteX0" fmla="*/ 51285 w 456734"/>
                    <a:gd name="connsiteY0" fmla="*/ 60797 h 353936"/>
                    <a:gd name="connsiteX1" fmla="*/ 437429 w 456734"/>
                    <a:gd name="connsiteY1" fmla="*/ 29311 h 353936"/>
                    <a:gd name="connsiteX2" fmla="*/ 421180 w 456734"/>
                    <a:gd name="connsiteY2" fmla="*/ 348119 h 353936"/>
                    <a:gd name="connsiteX3" fmla="*/ 44252 w 456734"/>
                    <a:gd name="connsiteY3" fmla="*/ 222575 h 353936"/>
                    <a:gd name="connsiteX4" fmla="*/ 51285 w 456734"/>
                    <a:gd name="connsiteY4" fmla="*/ 60797 h 353936"/>
                    <a:gd name="connsiteX0" fmla="*/ 51285 w 451233"/>
                    <a:gd name="connsiteY0" fmla="*/ 68917 h 362056"/>
                    <a:gd name="connsiteX1" fmla="*/ 437429 w 451233"/>
                    <a:gd name="connsiteY1" fmla="*/ 37431 h 362056"/>
                    <a:gd name="connsiteX2" fmla="*/ 421180 w 451233"/>
                    <a:gd name="connsiteY2" fmla="*/ 356239 h 362056"/>
                    <a:gd name="connsiteX3" fmla="*/ 44252 w 451233"/>
                    <a:gd name="connsiteY3" fmla="*/ 230695 h 362056"/>
                    <a:gd name="connsiteX4" fmla="*/ 51285 w 451233"/>
                    <a:gd name="connsiteY4" fmla="*/ 68917 h 362056"/>
                    <a:gd name="connsiteX0" fmla="*/ 51135 w 476338"/>
                    <a:gd name="connsiteY0" fmla="*/ 53759 h 371351"/>
                    <a:gd name="connsiteX1" fmla="*/ 437279 w 476338"/>
                    <a:gd name="connsiteY1" fmla="*/ 22273 h 371351"/>
                    <a:gd name="connsiteX2" fmla="*/ 418719 w 476338"/>
                    <a:gd name="connsiteY2" fmla="*/ 366318 h 371351"/>
                    <a:gd name="connsiteX3" fmla="*/ 44102 w 476338"/>
                    <a:gd name="connsiteY3" fmla="*/ 215537 h 371351"/>
                    <a:gd name="connsiteX4" fmla="*/ 51135 w 476338"/>
                    <a:gd name="connsiteY4" fmla="*/ 53759 h 371351"/>
                    <a:gd name="connsiteX0" fmla="*/ 51135 w 458188"/>
                    <a:gd name="connsiteY0" fmla="*/ 53759 h 392595"/>
                    <a:gd name="connsiteX1" fmla="*/ 437279 w 458188"/>
                    <a:gd name="connsiteY1" fmla="*/ 22273 h 392595"/>
                    <a:gd name="connsiteX2" fmla="*/ 418719 w 458188"/>
                    <a:gd name="connsiteY2" fmla="*/ 366318 h 392595"/>
                    <a:gd name="connsiteX3" fmla="*/ 44102 w 458188"/>
                    <a:gd name="connsiteY3" fmla="*/ 215537 h 392595"/>
                    <a:gd name="connsiteX4" fmla="*/ 51135 w 458188"/>
                    <a:gd name="connsiteY4" fmla="*/ 53759 h 392595"/>
                    <a:gd name="connsiteX0" fmla="*/ 51135 w 439105"/>
                    <a:gd name="connsiteY0" fmla="*/ 66134 h 404970"/>
                    <a:gd name="connsiteX1" fmla="*/ 437279 w 439105"/>
                    <a:gd name="connsiteY1" fmla="*/ 34648 h 404970"/>
                    <a:gd name="connsiteX2" fmla="*/ 418719 w 439105"/>
                    <a:gd name="connsiteY2" fmla="*/ 378693 h 404970"/>
                    <a:gd name="connsiteX3" fmla="*/ 44102 w 439105"/>
                    <a:gd name="connsiteY3" fmla="*/ 227912 h 404970"/>
                    <a:gd name="connsiteX4" fmla="*/ 51135 w 439105"/>
                    <a:gd name="connsiteY4" fmla="*/ 66134 h 404970"/>
                    <a:gd name="connsiteX0" fmla="*/ 51420 w 459499"/>
                    <a:gd name="connsiteY0" fmla="*/ 52566 h 376629"/>
                    <a:gd name="connsiteX1" fmla="*/ 437564 w 459499"/>
                    <a:gd name="connsiteY1" fmla="*/ 21080 h 376629"/>
                    <a:gd name="connsiteX2" fmla="*/ 423411 w 459499"/>
                    <a:gd name="connsiteY2" fmla="*/ 348951 h 376629"/>
                    <a:gd name="connsiteX3" fmla="*/ 44387 w 459499"/>
                    <a:gd name="connsiteY3" fmla="*/ 214344 h 376629"/>
                    <a:gd name="connsiteX4" fmla="*/ 51420 w 459499"/>
                    <a:gd name="connsiteY4" fmla="*/ 52566 h 376629"/>
                    <a:gd name="connsiteX0" fmla="*/ 51420 w 438320"/>
                    <a:gd name="connsiteY0" fmla="*/ 85048 h 409111"/>
                    <a:gd name="connsiteX1" fmla="*/ 437564 w 438320"/>
                    <a:gd name="connsiteY1" fmla="*/ 53562 h 409111"/>
                    <a:gd name="connsiteX2" fmla="*/ 423411 w 438320"/>
                    <a:gd name="connsiteY2" fmla="*/ 381433 h 409111"/>
                    <a:gd name="connsiteX3" fmla="*/ 44387 w 438320"/>
                    <a:gd name="connsiteY3" fmla="*/ 246826 h 409111"/>
                    <a:gd name="connsiteX4" fmla="*/ 51420 w 438320"/>
                    <a:gd name="connsiteY4" fmla="*/ 85048 h 409111"/>
                    <a:gd name="connsiteX0" fmla="*/ 50458 w 450929"/>
                    <a:gd name="connsiteY0" fmla="*/ 85924 h 390278"/>
                    <a:gd name="connsiteX1" fmla="*/ 436602 w 450929"/>
                    <a:gd name="connsiteY1" fmla="*/ 54438 h 390278"/>
                    <a:gd name="connsiteX2" fmla="*/ 422449 w 450929"/>
                    <a:gd name="connsiteY2" fmla="*/ 382309 h 390278"/>
                    <a:gd name="connsiteX3" fmla="*/ 45066 w 450929"/>
                    <a:gd name="connsiteY3" fmla="*/ 272404 h 390278"/>
                    <a:gd name="connsiteX4" fmla="*/ 50458 w 450929"/>
                    <a:gd name="connsiteY4" fmla="*/ 85924 h 390278"/>
                    <a:gd name="connsiteX0" fmla="*/ 50712 w 452625"/>
                    <a:gd name="connsiteY0" fmla="*/ 71967 h 375345"/>
                    <a:gd name="connsiteX1" fmla="*/ 441050 w 452625"/>
                    <a:gd name="connsiteY1" fmla="*/ 58607 h 375345"/>
                    <a:gd name="connsiteX2" fmla="*/ 422703 w 452625"/>
                    <a:gd name="connsiteY2" fmla="*/ 368352 h 375345"/>
                    <a:gd name="connsiteX3" fmla="*/ 45320 w 452625"/>
                    <a:gd name="connsiteY3" fmla="*/ 258447 h 375345"/>
                    <a:gd name="connsiteX4" fmla="*/ 50712 w 452625"/>
                    <a:gd name="connsiteY4" fmla="*/ 71967 h 375345"/>
                    <a:gd name="connsiteX0" fmla="*/ 50712 w 447613"/>
                    <a:gd name="connsiteY0" fmla="*/ 72048 h 375426"/>
                    <a:gd name="connsiteX1" fmla="*/ 441050 w 447613"/>
                    <a:gd name="connsiteY1" fmla="*/ 58688 h 375426"/>
                    <a:gd name="connsiteX2" fmla="*/ 422703 w 447613"/>
                    <a:gd name="connsiteY2" fmla="*/ 368433 h 375426"/>
                    <a:gd name="connsiteX3" fmla="*/ 45320 w 447613"/>
                    <a:gd name="connsiteY3" fmla="*/ 258528 h 375426"/>
                    <a:gd name="connsiteX4" fmla="*/ 50712 w 447613"/>
                    <a:gd name="connsiteY4" fmla="*/ 72048 h 375426"/>
                    <a:gd name="connsiteX0" fmla="*/ 50712 w 444579"/>
                    <a:gd name="connsiteY0" fmla="*/ 72048 h 385532"/>
                    <a:gd name="connsiteX1" fmla="*/ 441050 w 444579"/>
                    <a:gd name="connsiteY1" fmla="*/ 58688 h 385532"/>
                    <a:gd name="connsiteX2" fmla="*/ 422703 w 444579"/>
                    <a:gd name="connsiteY2" fmla="*/ 368433 h 385532"/>
                    <a:gd name="connsiteX3" fmla="*/ 45320 w 444579"/>
                    <a:gd name="connsiteY3" fmla="*/ 258528 h 385532"/>
                    <a:gd name="connsiteX4" fmla="*/ 50712 w 444579"/>
                    <a:gd name="connsiteY4" fmla="*/ 72048 h 385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579" h="385532">
                      <a:moveTo>
                        <a:pt x="50712" y="72048"/>
                      </a:moveTo>
                      <a:cubicBezTo>
                        <a:pt x="116667" y="38741"/>
                        <a:pt x="484326" y="-64141"/>
                        <a:pt x="441050" y="58688"/>
                      </a:cubicBezTo>
                      <a:cubicBezTo>
                        <a:pt x="397774" y="181517"/>
                        <a:pt x="469812" y="306520"/>
                        <a:pt x="422703" y="368433"/>
                      </a:cubicBezTo>
                      <a:cubicBezTo>
                        <a:pt x="375594" y="430346"/>
                        <a:pt x="107318" y="307925"/>
                        <a:pt x="45320" y="258528"/>
                      </a:cubicBezTo>
                      <a:cubicBezTo>
                        <a:pt x="-16678" y="209131"/>
                        <a:pt x="-15243" y="105355"/>
                        <a:pt x="50712" y="72048"/>
                      </a:cubicBezTo>
                      <a:close/>
                    </a:path>
                  </a:pathLst>
                </a:custGeom>
                <a:gradFill flip="none" rotWithShape="1">
                  <a:gsLst>
                    <a:gs pos="0">
                      <a:srgbClr val="FF0000"/>
                    </a:gs>
                    <a:gs pos="100000">
                      <a:srgbClr val="FF66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1" name="Group 10">
                  <a:extLst>
                    <a:ext uri="{FF2B5EF4-FFF2-40B4-BE49-F238E27FC236}">
                      <a16:creationId xmlns:a16="http://schemas.microsoft.com/office/drawing/2014/main" id="{ADA63918-3EF3-C32B-CB56-DBDAC5BC392D}"/>
                    </a:ext>
                  </a:extLst>
                </p:cNvPr>
                <p:cNvGrpSpPr/>
                <p:nvPr/>
              </p:nvGrpSpPr>
              <p:grpSpPr>
                <a:xfrm>
                  <a:off x="8541587" y="2605559"/>
                  <a:ext cx="1983831" cy="1704540"/>
                  <a:chOff x="8541587" y="2605559"/>
                  <a:chExt cx="1983831" cy="1704540"/>
                </a:xfrm>
              </p:grpSpPr>
              <p:sp>
                <p:nvSpPr>
                  <p:cNvPr id="31" name="Freeform: Shape 30">
                    <a:extLst>
                      <a:ext uri="{FF2B5EF4-FFF2-40B4-BE49-F238E27FC236}">
                        <a16:creationId xmlns:a16="http://schemas.microsoft.com/office/drawing/2014/main" id="{388D016B-2DC6-56E9-3154-26F269696C25}"/>
                      </a:ext>
                    </a:extLst>
                  </p:cNvPr>
                  <p:cNvSpPr/>
                  <p:nvPr/>
                </p:nvSpPr>
                <p:spPr>
                  <a:xfrm>
                    <a:off x="8541587" y="2605559"/>
                    <a:ext cx="1983831" cy="1694823"/>
                  </a:xfrm>
                  <a:custGeom>
                    <a:avLst/>
                    <a:gdLst>
                      <a:gd name="connsiteX0" fmla="*/ 23594 w 1980501"/>
                      <a:gd name="connsiteY0" fmla="*/ 988821 h 1712242"/>
                      <a:gd name="connsiteX1" fmla="*/ 1409261 w 1980501"/>
                      <a:gd name="connsiteY1" fmla="*/ 4083 h 1712242"/>
                      <a:gd name="connsiteX2" fmla="*/ 1979003 w 1980501"/>
                      <a:gd name="connsiteY2" fmla="*/ 679332 h 1712242"/>
                      <a:gd name="connsiteX3" fmla="*/ 1542904 w 1980501"/>
                      <a:gd name="connsiteY3" fmla="*/ 1671104 h 1712242"/>
                      <a:gd name="connsiteX4" fmla="*/ 607403 w 1980501"/>
                      <a:gd name="connsiteY4" fmla="*/ 1474157 h 1712242"/>
                      <a:gd name="connsiteX5" fmla="*/ 23594 w 1980501"/>
                      <a:gd name="connsiteY5" fmla="*/ 988821 h 1712242"/>
                      <a:gd name="connsiteX0" fmla="*/ 23594 w 1980501"/>
                      <a:gd name="connsiteY0" fmla="*/ 988821 h 1712242"/>
                      <a:gd name="connsiteX1" fmla="*/ 1409261 w 1980501"/>
                      <a:gd name="connsiteY1" fmla="*/ 4083 h 1712242"/>
                      <a:gd name="connsiteX2" fmla="*/ 1979003 w 1980501"/>
                      <a:gd name="connsiteY2" fmla="*/ 679332 h 1712242"/>
                      <a:gd name="connsiteX3" fmla="*/ 1542904 w 1980501"/>
                      <a:gd name="connsiteY3" fmla="*/ 1671104 h 1712242"/>
                      <a:gd name="connsiteX4" fmla="*/ 607403 w 1980501"/>
                      <a:gd name="connsiteY4" fmla="*/ 1474157 h 1712242"/>
                      <a:gd name="connsiteX5" fmla="*/ 23594 w 1980501"/>
                      <a:gd name="connsiteY5" fmla="*/ 988821 h 1712242"/>
                      <a:gd name="connsiteX0" fmla="*/ 0 w 1956907"/>
                      <a:gd name="connsiteY0" fmla="*/ 988821 h 1712242"/>
                      <a:gd name="connsiteX1" fmla="*/ 1385667 w 1956907"/>
                      <a:gd name="connsiteY1" fmla="*/ 4083 h 1712242"/>
                      <a:gd name="connsiteX2" fmla="*/ 1955409 w 1956907"/>
                      <a:gd name="connsiteY2" fmla="*/ 679332 h 1712242"/>
                      <a:gd name="connsiteX3" fmla="*/ 1519310 w 1956907"/>
                      <a:gd name="connsiteY3" fmla="*/ 1671104 h 1712242"/>
                      <a:gd name="connsiteX4" fmla="*/ 583809 w 1956907"/>
                      <a:gd name="connsiteY4" fmla="*/ 1474157 h 1712242"/>
                      <a:gd name="connsiteX5" fmla="*/ 0 w 1956907"/>
                      <a:gd name="connsiteY5" fmla="*/ 988821 h 1712242"/>
                      <a:gd name="connsiteX0" fmla="*/ 0 w 1956907"/>
                      <a:gd name="connsiteY0" fmla="*/ 988821 h 1712242"/>
                      <a:gd name="connsiteX1" fmla="*/ 1385667 w 1956907"/>
                      <a:gd name="connsiteY1" fmla="*/ 4083 h 1712242"/>
                      <a:gd name="connsiteX2" fmla="*/ 1955409 w 1956907"/>
                      <a:gd name="connsiteY2" fmla="*/ 679332 h 1712242"/>
                      <a:gd name="connsiteX3" fmla="*/ 1519310 w 1956907"/>
                      <a:gd name="connsiteY3" fmla="*/ 1671104 h 1712242"/>
                      <a:gd name="connsiteX4" fmla="*/ 583809 w 1956907"/>
                      <a:gd name="connsiteY4" fmla="*/ 1474157 h 1712242"/>
                      <a:gd name="connsiteX5" fmla="*/ 0 w 1956907"/>
                      <a:gd name="connsiteY5" fmla="*/ 988821 h 1712242"/>
                      <a:gd name="connsiteX0" fmla="*/ 0 w 1960133"/>
                      <a:gd name="connsiteY0" fmla="*/ 988784 h 1687837"/>
                      <a:gd name="connsiteX1" fmla="*/ 1385667 w 1960133"/>
                      <a:gd name="connsiteY1" fmla="*/ 4046 h 1687837"/>
                      <a:gd name="connsiteX2" fmla="*/ 1955409 w 1960133"/>
                      <a:gd name="connsiteY2" fmla="*/ 679295 h 1687837"/>
                      <a:gd name="connsiteX3" fmla="*/ 1596682 w 1960133"/>
                      <a:gd name="connsiteY3" fmla="*/ 1642932 h 1687837"/>
                      <a:gd name="connsiteX4" fmla="*/ 583809 w 1960133"/>
                      <a:gd name="connsiteY4" fmla="*/ 1474120 h 1687837"/>
                      <a:gd name="connsiteX5" fmla="*/ 0 w 1960133"/>
                      <a:gd name="connsiteY5" fmla="*/ 988784 h 1687837"/>
                      <a:gd name="connsiteX0" fmla="*/ 0 w 1960133"/>
                      <a:gd name="connsiteY0" fmla="*/ 988784 h 1687837"/>
                      <a:gd name="connsiteX1" fmla="*/ 1385667 w 1960133"/>
                      <a:gd name="connsiteY1" fmla="*/ 4046 h 1687837"/>
                      <a:gd name="connsiteX2" fmla="*/ 1955409 w 1960133"/>
                      <a:gd name="connsiteY2" fmla="*/ 679295 h 1687837"/>
                      <a:gd name="connsiteX3" fmla="*/ 1596682 w 1960133"/>
                      <a:gd name="connsiteY3" fmla="*/ 1642932 h 1687837"/>
                      <a:gd name="connsiteX4" fmla="*/ 583809 w 1960133"/>
                      <a:gd name="connsiteY4" fmla="*/ 1474120 h 1687837"/>
                      <a:gd name="connsiteX5" fmla="*/ 0 w 1960133"/>
                      <a:gd name="connsiteY5" fmla="*/ 988784 h 1687837"/>
                      <a:gd name="connsiteX0" fmla="*/ 0 w 1958194"/>
                      <a:gd name="connsiteY0" fmla="*/ 995770 h 1694823"/>
                      <a:gd name="connsiteX1" fmla="*/ 1441937 w 1958194"/>
                      <a:gd name="connsiteY1" fmla="*/ 3998 h 1694823"/>
                      <a:gd name="connsiteX2" fmla="*/ 1955409 w 1958194"/>
                      <a:gd name="connsiteY2" fmla="*/ 686281 h 1694823"/>
                      <a:gd name="connsiteX3" fmla="*/ 1596682 w 1958194"/>
                      <a:gd name="connsiteY3" fmla="*/ 1649918 h 1694823"/>
                      <a:gd name="connsiteX4" fmla="*/ 583809 w 1958194"/>
                      <a:gd name="connsiteY4" fmla="*/ 1481106 h 1694823"/>
                      <a:gd name="connsiteX5" fmla="*/ 0 w 1958194"/>
                      <a:gd name="connsiteY5" fmla="*/ 995770 h 1694823"/>
                      <a:gd name="connsiteX0" fmla="*/ 0 w 1983831"/>
                      <a:gd name="connsiteY0" fmla="*/ 995770 h 1694823"/>
                      <a:gd name="connsiteX1" fmla="*/ 1467574 w 1983831"/>
                      <a:gd name="connsiteY1" fmla="*/ 3998 h 1694823"/>
                      <a:gd name="connsiteX2" fmla="*/ 1981046 w 1983831"/>
                      <a:gd name="connsiteY2" fmla="*/ 686281 h 1694823"/>
                      <a:gd name="connsiteX3" fmla="*/ 1622319 w 1983831"/>
                      <a:gd name="connsiteY3" fmla="*/ 1649918 h 1694823"/>
                      <a:gd name="connsiteX4" fmla="*/ 609446 w 1983831"/>
                      <a:gd name="connsiteY4" fmla="*/ 1481106 h 1694823"/>
                      <a:gd name="connsiteX5" fmla="*/ 0 w 1983831"/>
                      <a:gd name="connsiteY5" fmla="*/ 995770 h 1694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831" h="1694823">
                        <a:moveTo>
                          <a:pt x="0" y="995770"/>
                        </a:moveTo>
                        <a:cubicBezTo>
                          <a:pt x="133643" y="750758"/>
                          <a:pt x="1137400" y="55579"/>
                          <a:pt x="1467574" y="3998"/>
                        </a:cubicBezTo>
                        <a:cubicBezTo>
                          <a:pt x="1797748" y="-47583"/>
                          <a:pt x="1955255" y="411961"/>
                          <a:pt x="1981046" y="686281"/>
                        </a:cubicBezTo>
                        <a:cubicBezTo>
                          <a:pt x="2006837" y="960601"/>
                          <a:pt x="1850919" y="1517447"/>
                          <a:pt x="1622319" y="1649918"/>
                        </a:cubicBezTo>
                        <a:cubicBezTo>
                          <a:pt x="1393719" y="1782389"/>
                          <a:pt x="879832" y="1590131"/>
                          <a:pt x="609446" y="1481106"/>
                        </a:cubicBezTo>
                        <a:cubicBezTo>
                          <a:pt x="339060" y="1372081"/>
                          <a:pt x="232116" y="1247816"/>
                          <a:pt x="0" y="99577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Freeform: Shape 31">
                    <a:extLst>
                      <a:ext uri="{FF2B5EF4-FFF2-40B4-BE49-F238E27FC236}">
                        <a16:creationId xmlns:a16="http://schemas.microsoft.com/office/drawing/2014/main" id="{47CA4B50-A957-7D1A-B240-3792D5D4B63A}"/>
                      </a:ext>
                    </a:extLst>
                  </p:cNvPr>
                  <p:cNvSpPr/>
                  <p:nvPr/>
                </p:nvSpPr>
                <p:spPr>
                  <a:xfrm rot="2770078">
                    <a:off x="9030451" y="2690488"/>
                    <a:ext cx="870969" cy="1385403"/>
                  </a:xfrm>
                  <a:custGeom>
                    <a:avLst/>
                    <a:gdLst>
                      <a:gd name="connsiteX0" fmla="*/ 23624 w 940665"/>
                      <a:gd name="connsiteY0" fmla="*/ 1636407 h 1636726"/>
                      <a:gd name="connsiteX1" fmla="*/ 326080 w 940665"/>
                      <a:gd name="connsiteY1" fmla="*/ 257773 h 1636726"/>
                      <a:gd name="connsiteX2" fmla="*/ 938024 w 940665"/>
                      <a:gd name="connsiteY2" fmla="*/ 124130 h 1636726"/>
                      <a:gd name="connsiteX3" fmla="*/ 23624 w 940665"/>
                      <a:gd name="connsiteY3" fmla="*/ 1636407 h 1636726"/>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0 w 867673"/>
                      <a:gd name="connsiteY0" fmla="*/ 1629887 h 1629887"/>
                      <a:gd name="connsiteX1" fmla="*/ 253219 w 867673"/>
                      <a:gd name="connsiteY1" fmla="*/ 258287 h 1629887"/>
                      <a:gd name="connsiteX2" fmla="*/ 865163 w 867673"/>
                      <a:gd name="connsiteY2" fmla="*/ 124644 h 1629887"/>
                      <a:gd name="connsiteX3" fmla="*/ 0 w 867673"/>
                      <a:gd name="connsiteY3" fmla="*/ 1629887 h 1629887"/>
                      <a:gd name="connsiteX0" fmla="*/ 0 w 868996"/>
                      <a:gd name="connsiteY0" fmla="*/ 1627137 h 1627137"/>
                      <a:gd name="connsiteX1" fmla="*/ 302456 w 868996"/>
                      <a:gd name="connsiteY1" fmla="*/ 262571 h 1627137"/>
                      <a:gd name="connsiteX2" fmla="*/ 865163 w 868996"/>
                      <a:gd name="connsiteY2" fmla="*/ 121894 h 1627137"/>
                      <a:gd name="connsiteX3" fmla="*/ 0 w 868996"/>
                      <a:gd name="connsiteY3" fmla="*/ 1627137 h 1627137"/>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97774"/>
                      <a:gd name="connsiteY0" fmla="*/ 1618974 h 1618974"/>
                      <a:gd name="connsiteX1" fmla="*/ 330591 w 897774"/>
                      <a:gd name="connsiteY1" fmla="*/ 261442 h 1618974"/>
                      <a:gd name="connsiteX2" fmla="*/ 893298 w 897774"/>
                      <a:gd name="connsiteY2" fmla="*/ 120765 h 1618974"/>
                      <a:gd name="connsiteX3" fmla="*/ 0 w 897774"/>
                      <a:gd name="connsiteY3" fmla="*/ 1618974 h 1618974"/>
                      <a:gd name="connsiteX0" fmla="*/ 0 w 918726"/>
                      <a:gd name="connsiteY0" fmla="*/ 1552180 h 1552180"/>
                      <a:gd name="connsiteX1" fmla="*/ 330591 w 918726"/>
                      <a:gd name="connsiteY1" fmla="*/ 194648 h 1552180"/>
                      <a:gd name="connsiteX2" fmla="*/ 914400 w 918726"/>
                      <a:gd name="connsiteY2" fmla="*/ 152445 h 1552180"/>
                      <a:gd name="connsiteX3" fmla="*/ 0 w 918726"/>
                      <a:gd name="connsiteY3" fmla="*/ 1552180 h 1552180"/>
                      <a:gd name="connsiteX0" fmla="*/ 0 w 954018"/>
                      <a:gd name="connsiteY0" fmla="*/ 1552180 h 1552180"/>
                      <a:gd name="connsiteX1" fmla="*/ 330591 w 954018"/>
                      <a:gd name="connsiteY1" fmla="*/ 194648 h 1552180"/>
                      <a:gd name="connsiteX2" fmla="*/ 914400 w 954018"/>
                      <a:gd name="connsiteY2" fmla="*/ 152445 h 1552180"/>
                      <a:gd name="connsiteX3" fmla="*/ 0 w 954018"/>
                      <a:gd name="connsiteY3" fmla="*/ 1552180 h 1552180"/>
                      <a:gd name="connsiteX0" fmla="*/ 0 w 915863"/>
                      <a:gd name="connsiteY0" fmla="*/ 1521367 h 1521367"/>
                      <a:gd name="connsiteX1" fmla="*/ 207592 w 915863"/>
                      <a:gd name="connsiteY1" fmla="*/ 231014 h 1521367"/>
                      <a:gd name="connsiteX2" fmla="*/ 914400 w 915863"/>
                      <a:gd name="connsiteY2" fmla="*/ 121632 h 1521367"/>
                      <a:gd name="connsiteX3" fmla="*/ 0 w 915863"/>
                      <a:gd name="connsiteY3" fmla="*/ 1521367 h 1521367"/>
                      <a:gd name="connsiteX0" fmla="*/ 0 w 848219"/>
                      <a:gd name="connsiteY0" fmla="*/ 1462275 h 1462275"/>
                      <a:gd name="connsiteX1" fmla="*/ 207592 w 848219"/>
                      <a:gd name="connsiteY1" fmla="*/ 171922 h 1462275"/>
                      <a:gd name="connsiteX2" fmla="*/ 846608 w 848219"/>
                      <a:gd name="connsiteY2" fmla="*/ 153468 h 1462275"/>
                      <a:gd name="connsiteX3" fmla="*/ 0 w 848219"/>
                      <a:gd name="connsiteY3" fmla="*/ 1462275 h 1462275"/>
                      <a:gd name="connsiteX0" fmla="*/ 0 w 848963"/>
                      <a:gd name="connsiteY0" fmla="*/ 1536647 h 1536647"/>
                      <a:gd name="connsiteX1" fmla="*/ 244940 w 848963"/>
                      <a:gd name="connsiteY1" fmla="*/ 126139 h 1536647"/>
                      <a:gd name="connsiteX2" fmla="*/ 846608 w 848963"/>
                      <a:gd name="connsiteY2" fmla="*/ 227840 h 1536647"/>
                      <a:gd name="connsiteX3" fmla="*/ 0 w 848963"/>
                      <a:gd name="connsiteY3" fmla="*/ 1536647 h 1536647"/>
                      <a:gd name="connsiteX0" fmla="*/ 0 w 861901"/>
                      <a:gd name="connsiteY0" fmla="*/ 1486556 h 1486556"/>
                      <a:gd name="connsiteX1" fmla="*/ 244940 w 861901"/>
                      <a:gd name="connsiteY1" fmla="*/ 76048 h 1486556"/>
                      <a:gd name="connsiteX2" fmla="*/ 859593 w 861901"/>
                      <a:gd name="connsiteY2" fmla="*/ 326726 h 1486556"/>
                      <a:gd name="connsiteX3" fmla="*/ 0 w 861901"/>
                      <a:gd name="connsiteY3" fmla="*/ 1486556 h 1486556"/>
                      <a:gd name="connsiteX0" fmla="*/ 0 w 865750"/>
                      <a:gd name="connsiteY0" fmla="*/ 1448652 h 1448652"/>
                      <a:gd name="connsiteX1" fmla="*/ 366756 w 865750"/>
                      <a:gd name="connsiteY1" fmla="*/ 84014 h 1448652"/>
                      <a:gd name="connsiteX2" fmla="*/ 859593 w 865750"/>
                      <a:gd name="connsiteY2" fmla="*/ 288822 h 1448652"/>
                      <a:gd name="connsiteX3" fmla="*/ 0 w 865750"/>
                      <a:gd name="connsiteY3" fmla="*/ 1448652 h 1448652"/>
                      <a:gd name="connsiteX0" fmla="*/ 0 w 866860"/>
                      <a:gd name="connsiteY0" fmla="*/ 1449050 h 1449050"/>
                      <a:gd name="connsiteX1" fmla="*/ 390923 w 866860"/>
                      <a:gd name="connsiteY1" fmla="*/ 83919 h 1449050"/>
                      <a:gd name="connsiteX2" fmla="*/ 859593 w 866860"/>
                      <a:gd name="connsiteY2" fmla="*/ 289220 h 1449050"/>
                      <a:gd name="connsiteX3" fmla="*/ 0 w 866860"/>
                      <a:gd name="connsiteY3" fmla="*/ 1449050 h 1449050"/>
                      <a:gd name="connsiteX0" fmla="*/ 0 w 867807"/>
                      <a:gd name="connsiteY0" fmla="*/ 1434780 h 1434780"/>
                      <a:gd name="connsiteX1" fmla="*/ 409418 w 867807"/>
                      <a:gd name="connsiteY1" fmla="*/ 87404 h 1434780"/>
                      <a:gd name="connsiteX2" fmla="*/ 859593 w 867807"/>
                      <a:gd name="connsiteY2" fmla="*/ 274950 h 1434780"/>
                      <a:gd name="connsiteX3" fmla="*/ 0 w 867807"/>
                      <a:gd name="connsiteY3" fmla="*/ 1434780 h 1434780"/>
                      <a:gd name="connsiteX0" fmla="*/ 0 w 861685"/>
                      <a:gd name="connsiteY0" fmla="*/ 1428405 h 1428405"/>
                      <a:gd name="connsiteX1" fmla="*/ 403500 w 861685"/>
                      <a:gd name="connsiteY1" fmla="*/ 87193 h 1428405"/>
                      <a:gd name="connsiteX2" fmla="*/ 853675 w 861685"/>
                      <a:gd name="connsiteY2" fmla="*/ 274739 h 1428405"/>
                      <a:gd name="connsiteX3" fmla="*/ 0 w 861685"/>
                      <a:gd name="connsiteY3" fmla="*/ 1428405 h 1428405"/>
                      <a:gd name="connsiteX0" fmla="*/ 0 w 837217"/>
                      <a:gd name="connsiteY0" fmla="*/ 1402908 h 1402908"/>
                      <a:gd name="connsiteX1" fmla="*/ 379828 w 837217"/>
                      <a:gd name="connsiteY1" fmla="*/ 86355 h 1402908"/>
                      <a:gd name="connsiteX2" fmla="*/ 830003 w 837217"/>
                      <a:gd name="connsiteY2" fmla="*/ 273901 h 1402908"/>
                      <a:gd name="connsiteX3" fmla="*/ 0 w 837217"/>
                      <a:gd name="connsiteY3" fmla="*/ 1402908 h 1402908"/>
                      <a:gd name="connsiteX0" fmla="*/ 0 w 837216"/>
                      <a:gd name="connsiteY0" fmla="*/ 1402908 h 1402908"/>
                      <a:gd name="connsiteX1" fmla="*/ 379827 w 837216"/>
                      <a:gd name="connsiteY1" fmla="*/ 86355 h 1402908"/>
                      <a:gd name="connsiteX2" fmla="*/ 830002 w 837216"/>
                      <a:gd name="connsiteY2" fmla="*/ 273901 h 1402908"/>
                      <a:gd name="connsiteX3" fmla="*/ 0 w 837216"/>
                      <a:gd name="connsiteY3" fmla="*/ 1402908 h 1402908"/>
                      <a:gd name="connsiteX0" fmla="*/ 0 w 831612"/>
                      <a:gd name="connsiteY0" fmla="*/ 1371562 h 1371562"/>
                      <a:gd name="connsiteX1" fmla="*/ 374402 w 831612"/>
                      <a:gd name="connsiteY1" fmla="*/ 85340 h 1371562"/>
                      <a:gd name="connsiteX2" fmla="*/ 824577 w 831612"/>
                      <a:gd name="connsiteY2" fmla="*/ 272886 h 1371562"/>
                      <a:gd name="connsiteX3" fmla="*/ 0 w 831612"/>
                      <a:gd name="connsiteY3" fmla="*/ 1371562 h 1371562"/>
                      <a:gd name="connsiteX0" fmla="*/ 0 w 831612"/>
                      <a:gd name="connsiteY0" fmla="*/ 1371562 h 1371562"/>
                      <a:gd name="connsiteX1" fmla="*/ 374402 w 831612"/>
                      <a:gd name="connsiteY1" fmla="*/ 85340 h 1371562"/>
                      <a:gd name="connsiteX2" fmla="*/ 824577 w 831612"/>
                      <a:gd name="connsiteY2" fmla="*/ 272886 h 1371562"/>
                      <a:gd name="connsiteX3" fmla="*/ 0 w 831612"/>
                      <a:gd name="connsiteY3" fmla="*/ 1371562 h 1371562"/>
                      <a:gd name="connsiteX0" fmla="*/ 0 w 862705"/>
                      <a:gd name="connsiteY0" fmla="*/ 1378440 h 1378440"/>
                      <a:gd name="connsiteX1" fmla="*/ 404486 w 862705"/>
                      <a:gd name="connsiteY1" fmla="*/ 85560 h 1378440"/>
                      <a:gd name="connsiteX2" fmla="*/ 854661 w 862705"/>
                      <a:gd name="connsiteY2" fmla="*/ 273106 h 1378440"/>
                      <a:gd name="connsiteX3" fmla="*/ 0 w 862705"/>
                      <a:gd name="connsiteY3" fmla="*/ 1378440 h 1378440"/>
                      <a:gd name="connsiteX0" fmla="*/ 0 w 868827"/>
                      <a:gd name="connsiteY0" fmla="*/ 1384810 h 1384810"/>
                      <a:gd name="connsiteX1" fmla="*/ 410404 w 868827"/>
                      <a:gd name="connsiteY1" fmla="*/ 85766 h 1384810"/>
                      <a:gd name="connsiteX2" fmla="*/ 860579 w 868827"/>
                      <a:gd name="connsiteY2" fmla="*/ 273312 h 1384810"/>
                      <a:gd name="connsiteX3" fmla="*/ 0 w 868827"/>
                      <a:gd name="connsiteY3" fmla="*/ 1384810 h 1384810"/>
                      <a:gd name="connsiteX0" fmla="*/ 0 w 868827"/>
                      <a:gd name="connsiteY0" fmla="*/ 1384810 h 1384810"/>
                      <a:gd name="connsiteX1" fmla="*/ 410404 w 868827"/>
                      <a:gd name="connsiteY1" fmla="*/ 85766 h 1384810"/>
                      <a:gd name="connsiteX2" fmla="*/ 860579 w 868827"/>
                      <a:gd name="connsiteY2" fmla="*/ 273312 h 1384810"/>
                      <a:gd name="connsiteX3" fmla="*/ 0 w 868827"/>
                      <a:gd name="connsiteY3" fmla="*/ 1384810 h 1384810"/>
                      <a:gd name="connsiteX0" fmla="*/ 0 w 870969"/>
                      <a:gd name="connsiteY0" fmla="*/ 1385403 h 1385403"/>
                      <a:gd name="connsiteX1" fmla="*/ 446655 w 870969"/>
                      <a:gd name="connsiteY1" fmla="*/ 85620 h 1385403"/>
                      <a:gd name="connsiteX2" fmla="*/ 860579 w 870969"/>
                      <a:gd name="connsiteY2" fmla="*/ 273905 h 1385403"/>
                      <a:gd name="connsiteX3" fmla="*/ 0 w 870969"/>
                      <a:gd name="connsiteY3" fmla="*/ 1385403 h 1385403"/>
                    </a:gdLst>
                    <a:ahLst/>
                    <a:cxnLst>
                      <a:cxn ang="0">
                        <a:pos x="connsiteX0" y="connsiteY0"/>
                      </a:cxn>
                      <a:cxn ang="0">
                        <a:pos x="connsiteX1" y="connsiteY1"/>
                      </a:cxn>
                      <a:cxn ang="0">
                        <a:pos x="connsiteX2" y="connsiteY2"/>
                      </a:cxn>
                      <a:cxn ang="0">
                        <a:pos x="connsiteX3" y="connsiteY3"/>
                      </a:cxn>
                    </a:cxnLst>
                    <a:rect l="l" t="t" r="r" b="b"/>
                    <a:pathLst>
                      <a:path w="870969" h="1385403">
                        <a:moveTo>
                          <a:pt x="0" y="1385403"/>
                        </a:moveTo>
                        <a:cubicBezTo>
                          <a:pt x="120045" y="990805"/>
                          <a:pt x="303390" y="278925"/>
                          <a:pt x="446655" y="85620"/>
                        </a:cubicBezTo>
                        <a:cubicBezTo>
                          <a:pt x="589921" y="-107685"/>
                          <a:pt x="935022" y="57275"/>
                          <a:pt x="860579" y="273905"/>
                        </a:cubicBezTo>
                        <a:cubicBezTo>
                          <a:pt x="786137" y="490536"/>
                          <a:pt x="242668" y="934064"/>
                          <a:pt x="0" y="1385403"/>
                        </a:cubicBezTo>
                        <a:close/>
                      </a:path>
                    </a:pathLst>
                  </a:custGeom>
                  <a:gradFill flip="none" rotWithShape="1">
                    <a:gsLst>
                      <a:gs pos="0">
                        <a:srgbClr val="FF6600"/>
                      </a:gs>
                      <a:gs pos="100000">
                        <a:srgbClr val="FFC00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reeform: Shape 32">
                    <a:extLst>
                      <a:ext uri="{FF2B5EF4-FFF2-40B4-BE49-F238E27FC236}">
                        <a16:creationId xmlns:a16="http://schemas.microsoft.com/office/drawing/2014/main" id="{8E3B5B15-3E63-AFA5-E667-3D095BFD92D2}"/>
                      </a:ext>
                    </a:extLst>
                  </p:cNvPr>
                  <p:cNvSpPr/>
                  <p:nvPr/>
                </p:nvSpPr>
                <p:spPr>
                  <a:xfrm rot="4659469">
                    <a:off x="9031584" y="3139437"/>
                    <a:ext cx="896578" cy="1444746"/>
                  </a:xfrm>
                  <a:custGeom>
                    <a:avLst/>
                    <a:gdLst>
                      <a:gd name="connsiteX0" fmla="*/ 23624 w 940665"/>
                      <a:gd name="connsiteY0" fmla="*/ 1636407 h 1636726"/>
                      <a:gd name="connsiteX1" fmla="*/ 326080 w 940665"/>
                      <a:gd name="connsiteY1" fmla="*/ 257773 h 1636726"/>
                      <a:gd name="connsiteX2" fmla="*/ 938024 w 940665"/>
                      <a:gd name="connsiteY2" fmla="*/ 124130 h 1636726"/>
                      <a:gd name="connsiteX3" fmla="*/ 23624 w 940665"/>
                      <a:gd name="connsiteY3" fmla="*/ 1636407 h 1636726"/>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0 w 867673"/>
                      <a:gd name="connsiteY0" fmla="*/ 1629887 h 1629887"/>
                      <a:gd name="connsiteX1" fmla="*/ 253219 w 867673"/>
                      <a:gd name="connsiteY1" fmla="*/ 258287 h 1629887"/>
                      <a:gd name="connsiteX2" fmla="*/ 865163 w 867673"/>
                      <a:gd name="connsiteY2" fmla="*/ 124644 h 1629887"/>
                      <a:gd name="connsiteX3" fmla="*/ 0 w 867673"/>
                      <a:gd name="connsiteY3" fmla="*/ 1629887 h 1629887"/>
                      <a:gd name="connsiteX0" fmla="*/ 0 w 868996"/>
                      <a:gd name="connsiteY0" fmla="*/ 1627137 h 1627137"/>
                      <a:gd name="connsiteX1" fmla="*/ 302456 w 868996"/>
                      <a:gd name="connsiteY1" fmla="*/ 262571 h 1627137"/>
                      <a:gd name="connsiteX2" fmla="*/ 865163 w 868996"/>
                      <a:gd name="connsiteY2" fmla="*/ 121894 h 1627137"/>
                      <a:gd name="connsiteX3" fmla="*/ 0 w 868996"/>
                      <a:gd name="connsiteY3" fmla="*/ 1627137 h 1627137"/>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97774"/>
                      <a:gd name="connsiteY0" fmla="*/ 1618974 h 1618974"/>
                      <a:gd name="connsiteX1" fmla="*/ 330591 w 897774"/>
                      <a:gd name="connsiteY1" fmla="*/ 261442 h 1618974"/>
                      <a:gd name="connsiteX2" fmla="*/ 893298 w 897774"/>
                      <a:gd name="connsiteY2" fmla="*/ 120765 h 1618974"/>
                      <a:gd name="connsiteX3" fmla="*/ 0 w 897774"/>
                      <a:gd name="connsiteY3" fmla="*/ 1618974 h 1618974"/>
                      <a:gd name="connsiteX0" fmla="*/ 0 w 918726"/>
                      <a:gd name="connsiteY0" fmla="*/ 1552180 h 1552180"/>
                      <a:gd name="connsiteX1" fmla="*/ 330591 w 918726"/>
                      <a:gd name="connsiteY1" fmla="*/ 194648 h 1552180"/>
                      <a:gd name="connsiteX2" fmla="*/ 914400 w 918726"/>
                      <a:gd name="connsiteY2" fmla="*/ 152445 h 1552180"/>
                      <a:gd name="connsiteX3" fmla="*/ 0 w 918726"/>
                      <a:gd name="connsiteY3" fmla="*/ 1552180 h 1552180"/>
                      <a:gd name="connsiteX0" fmla="*/ 0 w 954018"/>
                      <a:gd name="connsiteY0" fmla="*/ 1552180 h 1552180"/>
                      <a:gd name="connsiteX1" fmla="*/ 330591 w 954018"/>
                      <a:gd name="connsiteY1" fmla="*/ 194648 h 1552180"/>
                      <a:gd name="connsiteX2" fmla="*/ 914400 w 954018"/>
                      <a:gd name="connsiteY2" fmla="*/ 152445 h 1552180"/>
                      <a:gd name="connsiteX3" fmla="*/ 0 w 954018"/>
                      <a:gd name="connsiteY3" fmla="*/ 1552180 h 1552180"/>
                      <a:gd name="connsiteX0" fmla="*/ 0 w 915863"/>
                      <a:gd name="connsiteY0" fmla="*/ 1521367 h 1521367"/>
                      <a:gd name="connsiteX1" fmla="*/ 207592 w 915863"/>
                      <a:gd name="connsiteY1" fmla="*/ 231014 h 1521367"/>
                      <a:gd name="connsiteX2" fmla="*/ 914400 w 915863"/>
                      <a:gd name="connsiteY2" fmla="*/ 121632 h 1521367"/>
                      <a:gd name="connsiteX3" fmla="*/ 0 w 915863"/>
                      <a:gd name="connsiteY3" fmla="*/ 1521367 h 1521367"/>
                      <a:gd name="connsiteX0" fmla="*/ 0 w 848219"/>
                      <a:gd name="connsiteY0" fmla="*/ 1462275 h 1462275"/>
                      <a:gd name="connsiteX1" fmla="*/ 207592 w 848219"/>
                      <a:gd name="connsiteY1" fmla="*/ 171922 h 1462275"/>
                      <a:gd name="connsiteX2" fmla="*/ 846608 w 848219"/>
                      <a:gd name="connsiteY2" fmla="*/ 153468 h 1462275"/>
                      <a:gd name="connsiteX3" fmla="*/ 0 w 848219"/>
                      <a:gd name="connsiteY3" fmla="*/ 1462275 h 1462275"/>
                      <a:gd name="connsiteX0" fmla="*/ 0 w 848963"/>
                      <a:gd name="connsiteY0" fmla="*/ 1536647 h 1536647"/>
                      <a:gd name="connsiteX1" fmla="*/ 244940 w 848963"/>
                      <a:gd name="connsiteY1" fmla="*/ 126139 h 1536647"/>
                      <a:gd name="connsiteX2" fmla="*/ 846608 w 848963"/>
                      <a:gd name="connsiteY2" fmla="*/ 227840 h 1536647"/>
                      <a:gd name="connsiteX3" fmla="*/ 0 w 848963"/>
                      <a:gd name="connsiteY3" fmla="*/ 1536647 h 1536647"/>
                      <a:gd name="connsiteX0" fmla="*/ 0 w 861901"/>
                      <a:gd name="connsiteY0" fmla="*/ 1486556 h 1486556"/>
                      <a:gd name="connsiteX1" fmla="*/ 244940 w 861901"/>
                      <a:gd name="connsiteY1" fmla="*/ 76048 h 1486556"/>
                      <a:gd name="connsiteX2" fmla="*/ 859593 w 861901"/>
                      <a:gd name="connsiteY2" fmla="*/ 326726 h 1486556"/>
                      <a:gd name="connsiteX3" fmla="*/ 0 w 861901"/>
                      <a:gd name="connsiteY3" fmla="*/ 1486556 h 1486556"/>
                      <a:gd name="connsiteX0" fmla="*/ 0 w 861901"/>
                      <a:gd name="connsiteY0" fmla="*/ 1486556 h 1486556"/>
                      <a:gd name="connsiteX1" fmla="*/ 244940 w 861901"/>
                      <a:gd name="connsiteY1" fmla="*/ 76048 h 1486556"/>
                      <a:gd name="connsiteX2" fmla="*/ 859593 w 861901"/>
                      <a:gd name="connsiteY2" fmla="*/ 326726 h 1486556"/>
                      <a:gd name="connsiteX3" fmla="*/ 0 w 861901"/>
                      <a:gd name="connsiteY3" fmla="*/ 1486556 h 1486556"/>
                      <a:gd name="connsiteX0" fmla="*/ 0 w 852610"/>
                      <a:gd name="connsiteY0" fmla="*/ 1443677 h 1443677"/>
                      <a:gd name="connsiteX1" fmla="*/ 235807 w 852610"/>
                      <a:gd name="connsiteY1" fmla="*/ 74910 h 1443677"/>
                      <a:gd name="connsiteX2" fmla="*/ 850460 w 852610"/>
                      <a:gd name="connsiteY2" fmla="*/ 325588 h 1443677"/>
                      <a:gd name="connsiteX3" fmla="*/ 0 w 852610"/>
                      <a:gd name="connsiteY3" fmla="*/ 1443677 h 1443677"/>
                      <a:gd name="connsiteX0" fmla="*/ 9633 w 862243"/>
                      <a:gd name="connsiteY0" fmla="*/ 1443677 h 1443677"/>
                      <a:gd name="connsiteX1" fmla="*/ 245440 w 862243"/>
                      <a:gd name="connsiteY1" fmla="*/ 74910 h 1443677"/>
                      <a:gd name="connsiteX2" fmla="*/ 860093 w 862243"/>
                      <a:gd name="connsiteY2" fmla="*/ 325588 h 1443677"/>
                      <a:gd name="connsiteX3" fmla="*/ 9633 w 862243"/>
                      <a:gd name="connsiteY3" fmla="*/ 1443677 h 1443677"/>
                      <a:gd name="connsiteX0" fmla="*/ 8110 w 896578"/>
                      <a:gd name="connsiteY0" fmla="*/ 1444746 h 1444746"/>
                      <a:gd name="connsiteX1" fmla="*/ 279137 w 896578"/>
                      <a:gd name="connsiteY1" fmla="*/ 74937 h 1444746"/>
                      <a:gd name="connsiteX2" fmla="*/ 893790 w 896578"/>
                      <a:gd name="connsiteY2" fmla="*/ 325615 h 1444746"/>
                      <a:gd name="connsiteX3" fmla="*/ 8110 w 896578"/>
                      <a:gd name="connsiteY3" fmla="*/ 1444746 h 1444746"/>
                      <a:gd name="connsiteX0" fmla="*/ 8110 w 896578"/>
                      <a:gd name="connsiteY0" fmla="*/ 1444746 h 1444746"/>
                      <a:gd name="connsiteX1" fmla="*/ 279137 w 896578"/>
                      <a:gd name="connsiteY1" fmla="*/ 74937 h 1444746"/>
                      <a:gd name="connsiteX2" fmla="*/ 893790 w 896578"/>
                      <a:gd name="connsiteY2" fmla="*/ 325615 h 1444746"/>
                      <a:gd name="connsiteX3" fmla="*/ 8110 w 896578"/>
                      <a:gd name="connsiteY3" fmla="*/ 1444746 h 1444746"/>
                      <a:gd name="connsiteX0" fmla="*/ 8110 w 896578"/>
                      <a:gd name="connsiteY0" fmla="*/ 1444746 h 1444746"/>
                      <a:gd name="connsiteX1" fmla="*/ 279137 w 896578"/>
                      <a:gd name="connsiteY1" fmla="*/ 74937 h 1444746"/>
                      <a:gd name="connsiteX2" fmla="*/ 893790 w 896578"/>
                      <a:gd name="connsiteY2" fmla="*/ 325615 h 1444746"/>
                      <a:gd name="connsiteX3" fmla="*/ 8110 w 896578"/>
                      <a:gd name="connsiteY3" fmla="*/ 1444746 h 1444746"/>
                    </a:gdLst>
                    <a:ahLst/>
                    <a:cxnLst>
                      <a:cxn ang="0">
                        <a:pos x="connsiteX0" y="connsiteY0"/>
                      </a:cxn>
                      <a:cxn ang="0">
                        <a:pos x="connsiteX1" y="connsiteY1"/>
                      </a:cxn>
                      <a:cxn ang="0">
                        <a:pos x="connsiteX2" y="connsiteY2"/>
                      </a:cxn>
                      <a:cxn ang="0">
                        <a:pos x="connsiteX3" y="connsiteY3"/>
                      </a:cxn>
                    </a:cxnLst>
                    <a:rect l="l" t="t" r="r" b="b"/>
                    <a:pathLst>
                      <a:path w="896578" h="1444746">
                        <a:moveTo>
                          <a:pt x="8110" y="1444746"/>
                        </a:moveTo>
                        <a:cubicBezTo>
                          <a:pt x="-40034" y="1220700"/>
                          <a:pt x="135872" y="268242"/>
                          <a:pt x="279137" y="74937"/>
                        </a:cubicBezTo>
                        <a:cubicBezTo>
                          <a:pt x="422403" y="-118368"/>
                          <a:pt x="938961" y="97314"/>
                          <a:pt x="893790" y="325615"/>
                        </a:cubicBezTo>
                        <a:cubicBezTo>
                          <a:pt x="848619" y="553916"/>
                          <a:pt x="562299" y="1215332"/>
                          <a:pt x="8110" y="1444746"/>
                        </a:cubicBezTo>
                        <a:close/>
                      </a:path>
                    </a:pathLst>
                  </a:custGeom>
                  <a:gradFill flip="none" rotWithShape="1">
                    <a:gsLst>
                      <a:gs pos="0">
                        <a:srgbClr val="FF6600"/>
                      </a:gs>
                      <a:gs pos="100000">
                        <a:srgbClr val="FFC00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Freeform: Shape 33">
                    <a:extLst>
                      <a:ext uri="{FF2B5EF4-FFF2-40B4-BE49-F238E27FC236}">
                        <a16:creationId xmlns:a16="http://schemas.microsoft.com/office/drawing/2014/main" id="{A993F141-AF31-15E2-BD8B-12DF963C03F1}"/>
                      </a:ext>
                    </a:extLst>
                  </p:cNvPr>
                  <p:cNvSpPr/>
                  <p:nvPr/>
                </p:nvSpPr>
                <p:spPr>
                  <a:xfrm rot="10800000" flipH="1" flipV="1">
                    <a:off x="10001027" y="2704366"/>
                    <a:ext cx="142382" cy="112339"/>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Freeform: Shape 34">
                    <a:extLst>
                      <a:ext uri="{FF2B5EF4-FFF2-40B4-BE49-F238E27FC236}">
                        <a16:creationId xmlns:a16="http://schemas.microsoft.com/office/drawing/2014/main" id="{2CDD80D8-5C79-2B2A-11C3-60CD7C7863AD}"/>
                      </a:ext>
                    </a:extLst>
                  </p:cNvPr>
                  <p:cNvSpPr/>
                  <p:nvPr/>
                </p:nvSpPr>
                <p:spPr>
                  <a:xfrm rot="20647884" flipH="1" flipV="1">
                    <a:off x="10159284" y="2942563"/>
                    <a:ext cx="139888" cy="106303"/>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Freeform: Shape 35">
                    <a:extLst>
                      <a:ext uri="{FF2B5EF4-FFF2-40B4-BE49-F238E27FC236}">
                        <a16:creationId xmlns:a16="http://schemas.microsoft.com/office/drawing/2014/main" id="{A1591417-7466-E5E6-53C7-DD02FF0B65B7}"/>
                      </a:ext>
                    </a:extLst>
                  </p:cNvPr>
                  <p:cNvSpPr/>
                  <p:nvPr/>
                </p:nvSpPr>
                <p:spPr>
                  <a:xfrm rot="10800000" flipH="1" flipV="1">
                    <a:off x="10258277" y="3218909"/>
                    <a:ext cx="142382" cy="112339"/>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Freeform: Shape 36">
                    <a:extLst>
                      <a:ext uri="{FF2B5EF4-FFF2-40B4-BE49-F238E27FC236}">
                        <a16:creationId xmlns:a16="http://schemas.microsoft.com/office/drawing/2014/main" id="{7BC57452-0473-42F7-9518-81D0B27ECF8F}"/>
                      </a:ext>
                    </a:extLst>
                  </p:cNvPr>
                  <p:cNvSpPr/>
                  <p:nvPr/>
                </p:nvSpPr>
                <p:spPr>
                  <a:xfrm rot="12855525" flipH="1" flipV="1">
                    <a:off x="10236349" y="3502522"/>
                    <a:ext cx="142382" cy="112339"/>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Freeform: Shape 37">
                    <a:extLst>
                      <a:ext uri="{FF2B5EF4-FFF2-40B4-BE49-F238E27FC236}">
                        <a16:creationId xmlns:a16="http://schemas.microsoft.com/office/drawing/2014/main" id="{9C05F71F-3CA9-A0B9-8696-B87AD8F35544}"/>
                      </a:ext>
                    </a:extLst>
                  </p:cNvPr>
                  <p:cNvSpPr/>
                  <p:nvPr/>
                </p:nvSpPr>
                <p:spPr>
                  <a:xfrm rot="5680768" flipH="1" flipV="1">
                    <a:off x="10245413" y="3798810"/>
                    <a:ext cx="115643" cy="81699"/>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2" name="Freeform: Shape 11">
                  <a:extLst>
                    <a:ext uri="{FF2B5EF4-FFF2-40B4-BE49-F238E27FC236}">
                      <a16:creationId xmlns:a16="http://schemas.microsoft.com/office/drawing/2014/main" id="{18708927-1106-2439-A30C-59AAE8F4382B}"/>
                    </a:ext>
                  </a:extLst>
                </p:cNvPr>
                <p:cNvSpPr/>
                <p:nvPr/>
              </p:nvSpPr>
              <p:spPr>
                <a:xfrm>
                  <a:off x="5759282" y="2217801"/>
                  <a:ext cx="2742954" cy="1529133"/>
                </a:xfrm>
                <a:custGeom>
                  <a:avLst/>
                  <a:gdLst>
                    <a:gd name="connsiteX0" fmla="*/ 2708493 w 2714022"/>
                    <a:gd name="connsiteY0" fmla="*/ 1405487 h 1566960"/>
                    <a:gd name="connsiteX1" fmla="*/ 1055539 w 2714022"/>
                    <a:gd name="connsiteY1" fmla="*/ 294139 h 1566960"/>
                    <a:gd name="connsiteX2" fmla="*/ 21564 w 2714022"/>
                    <a:gd name="connsiteY2" fmla="*/ 12785 h 1566960"/>
                    <a:gd name="connsiteX3" fmla="*/ 415459 w 2714022"/>
                    <a:gd name="connsiteY3" fmla="*/ 596595 h 1566960"/>
                    <a:gd name="connsiteX4" fmla="*/ 1139945 w 2714022"/>
                    <a:gd name="connsiteY4" fmla="*/ 1377351 h 1566960"/>
                    <a:gd name="connsiteX5" fmla="*/ 1576044 w 2714022"/>
                    <a:gd name="connsiteY5" fmla="*/ 1553198 h 1566960"/>
                    <a:gd name="connsiteX6" fmla="*/ 2708493 w 2714022"/>
                    <a:gd name="connsiteY6" fmla="*/ 1405487 h 1566960"/>
                    <a:gd name="connsiteX0" fmla="*/ 2708493 w 2714022"/>
                    <a:gd name="connsiteY0" fmla="*/ 1405487 h 1566960"/>
                    <a:gd name="connsiteX1" fmla="*/ 1055539 w 2714022"/>
                    <a:gd name="connsiteY1" fmla="*/ 294139 h 1566960"/>
                    <a:gd name="connsiteX2" fmla="*/ 21564 w 2714022"/>
                    <a:gd name="connsiteY2" fmla="*/ 12785 h 1566960"/>
                    <a:gd name="connsiteX3" fmla="*/ 415459 w 2714022"/>
                    <a:gd name="connsiteY3" fmla="*/ 596595 h 1566960"/>
                    <a:gd name="connsiteX4" fmla="*/ 1139945 w 2714022"/>
                    <a:gd name="connsiteY4" fmla="*/ 1377351 h 1566960"/>
                    <a:gd name="connsiteX5" fmla="*/ 1576044 w 2714022"/>
                    <a:gd name="connsiteY5" fmla="*/ 1553198 h 1566960"/>
                    <a:gd name="connsiteX6" fmla="*/ 2708493 w 2714022"/>
                    <a:gd name="connsiteY6" fmla="*/ 1405487 h 1566960"/>
                    <a:gd name="connsiteX0" fmla="*/ 2708493 w 2708493"/>
                    <a:gd name="connsiteY0" fmla="*/ 1405487 h 1554395"/>
                    <a:gd name="connsiteX1" fmla="*/ 1055539 w 2708493"/>
                    <a:gd name="connsiteY1" fmla="*/ 294139 h 1554395"/>
                    <a:gd name="connsiteX2" fmla="*/ 21564 w 2708493"/>
                    <a:gd name="connsiteY2" fmla="*/ 12785 h 1554395"/>
                    <a:gd name="connsiteX3" fmla="*/ 415459 w 2708493"/>
                    <a:gd name="connsiteY3" fmla="*/ 596595 h 1554395"/>
                    <a:gd name="connsiteX4" fmla="*/ 1139945 w 2708493"/>
                    <a:gd name="connsiteY4" fmla="*/ 1377351 h 1554395"/>
                    <a:gd name="connsiteX5" fmla="*/ 1576044 w 2708493"/>
                    <a:gd name="connsiteY5" fmla="*/ 1553198 h 1554395"/>
                    <a:gd name="connsiteX6" fmla="*/ 2708493 w 2708493"/>
                    <a:gd name="connsiteY6" fmla="*/ 1405487 h 1554395"/>
                    <a:gd name="connsiteX0" fmla="*/ 2708493 w 2708493"/>
                    <a:gd name="connsiteY0" fmla="*/ 1419725 h 1553949"/>
                    <a:gd name="connsiteX1" fmla="*/ 1055539 w 2708493"/>
                    <a:gd name="connsiteY1" fmla="*/ 294309 h 1553949"/>
                    <a:gd name="connsiteX2" fmla="*/ 21564 w 2708493"/>
                    <a:gd name="connsiteY2" fmla="*/ 12955 h 1553949"/>
                    <a:gd name="connsiteX3" fmla="*/ 415459 w 2708493"/>
                    <a:gd name="connsiteY3" fmla="*/ 596765 h 1553949"/>
                    <a:gd name="connsiteX4" fmla="*/ 1139945 w 2708493"/>
                    <a:gd name="connsiteY4" fmla="*/ 1377521 h 1553949"/>
                    <a:gd name="connsiteX5" fmla="*/ 1576044 w 2708493"/>
                    <a:gd name="connsiteY5" fmla="*/ 1553368 h 1553949"/>
                    <a:gd name="connsiteX6" fmla="*/ 2708493 w 2708493"/>
                    <a:gd name="connsiteY6" fmla="*/ 1419725 h 1553949"/>
                    <a:gd name="connsiteX0" fmla="*/ 2757730 w 2757730"/>
                    <a:gd name="connsiteY0" fmla="*/ 1441089 h 1555294"/>
                    <a:gd name="connsiteX1" fmla="*/ 1055539 w 2757730"/>
                    <a:gd name="connsiteY1" fmla="*/ 294571 h 1555294"/>
                    <a:gd name="connsiteX2" fmla="*/ 21564 w 2757730"/>
                    <a:gd name="connsiteY2" fmla="*/ 13217 h 1555294"/>
                    <a:gd name="connsiteX3" fmla="*/ 415459 w 2757730"/>
                    <a:gd name="connsiteY3" fmla="*/ 597027 h 1555294"/>
                    <a:gd name="connsiteX4" fmla="*/ 1139945 w 2757730"/>
                    <a:gd name="connsiteY4" fmla="*/ 1377783 h 1555294"/>
                    <a:gd name="connsiteX5" fmla="*/ 1576044 w 2757730"/>
                    <a:gd name="connsiteY5" fmla="*/ 1553630 h 1555294"/>
                    <a:gd name="connsiteX6" fmla="*/ 2757730 w 2757730"/>
                    <a:gd name="connsiteY6" fmla="*/ 1441089 h 1555294"/>
                    <a:gd name="connsiteX0" fmla="*/ 2757369 w 2757369"/>
                    <a:gd name="connsiteY0" fmla="*/ 1441089 h 1555294"/>
                    <a:gd name="connsiteX1" fmla="*/ 1048144 w 2757369"/>
                    <a:gd name="connsiteY1" fmla="*/ 294571 h 1555294"/>
                    <a:gd name="connsiteX2" fmla="*/ 21203 w 2757369"/>
                    <a:gd name="connsiteY2" fmla="*/ 13217 h 1555294"/>
                    <a:gd name="connsiteX3" fmla="*/ 415098 w 2757369"/>
                    <a:gd name="connsiteY3" fmla="*/ 597027 h 1555294"/>
                    <a:gd name="connsiteX4" fmla="*/ 1139584 w 2757369"/>
                    <a:gd name="connsiteY4" fmla="*/ 1377783 h 1555294"/>
                    <a:gd name="connsiteX5" fmla="*/ 1575683 w 2757369"/>
                    <a:gd name="connsiteY5" fmla="*/ 1553630 h 1555294"/>
                    <a:gd name="connsiteX6" fmla="*/ 2757369 w 2757369"/>
                    <a:gd name="connsiteY6" fmla="*/ 1441089 h 1555294"/>
                    <a:gd name="connsiteX0" fmla="*/ 2757369 w 2757369"/>
                    <a:gd name="connsiteY0" fmla="*/ 1462812 h 1577017"/>
                    <a:gd name="connsiteX1" fmla="*/ 1048144 w 2757369"/>
                    <a:gd name="connsiteY1" fmla="*/ 316294 h 1577017"/>
                    <a:gd name="connsiteX2" fmla="*/ 21203 w 2757369"/>
                    <a:gd name="connsiteY2" fmla="*/ 34940 h 1577017"/>
                    <a:gd name="connsiteX3" fmla="*/ 415098 w 2757369"/>
                    <a:gd name="connsiteY3" fmla="*/ 618750 h 1577017"/>
                    <a:gd name="connsiteX4" fmla="*/ 1139584 w 2757369"/>
                    <a:gd name="connsiteY4" fmla="*/ 1399506 h 1577017"/>
                    <a:gd name="connsiteX5" fmla="*/ 1575683 w 2757369"/>
                    <a:gd name="connsiteY5" fmla="*/ 1575353 h 1577017"/>
                    <a:gd name="connsiteX6" fmla="*/ 2757369 w 2757369"/>
                    <a:gd name="connsiteY6" fmla="*/ 1462812 h 1577017"/>
                    <a:gd name="connsiteX0" fmla="*/ 2764097 w 2764097"/>
                    <a:gd name="connsiteY0" fmla="*/ 1456560 h 1570765"/>
                    <a:gd name="connsiteX1" fmla="*/ 1054872 w 2764097"/>
                    <a:gd name="connsiteY1" fmla="*/ 310042 h 1570765"/>
                    <a:gd name="connsiteX2" fmla="*/ 20897 w 2764097"/>
                    <a:gd name="connsiteY2" fmla="*/ 35722 h 1570765"/>
                    <a:gd name="connsiteX3" fmla="*/ 421826 w 2764097"/>
                    <a:gd name="connsiteY3" fmla="*/ 612498 h 1570765"/>
                    <a:gd name="connsiteX4" fmla="*/ 1146312 w 2764097"/>
                    <a:gd name="connsiteY4" fmla="*/ 1393254 h 1570765"/>
                    <a:gd name="connsiteX5" fmla="*/ 1582411 w 2764097"/>
                    <a:gd name="connsiteY5" fmla="*/ 1569101 h 1570765"/>
                    <a:gd name="connsiteX6" fmla="*/ 2764097 w 2764097"/>
                    <a:gd name="connsiteY6" fmla="*/ 1456560 h 1570765"/>
                    <a:gd name="connsiteX0" fmla="*/ 2743489 w 2743489"/>
                    <a:gd name="connsiteY0" fmla="*/ 1487501 h 1607206"/>
                    <a:gd name="connsiteX1" fmla="*/ 1034264 w 2743489"/>
                    <a:gd name="connsiteY1" fmla="*/ 340983 h 1607206"/>
                    <a:gd name="connsiteX2" fmla="*/ 289 w 2743489"/>
                    <a:gd name="connsiteY2" fmla="*/ 66663 h 1607206"/>
                    <a:gd name="connsiteX3" fmla="*/ 1125704 w 2743489"/>
                    <a:gd name="connsiteY3" fmla="*/ 1424195 h 1607206"/>
                    <a:gd name="connsiteX4" fmla="*/ 1561803 w 2743489"/>
                    <a:gd name="connsiteY4" fmla="*/ 1600042 h 1607206"/>
                    <a:gd name="connsiteX5" fmla="*/ 2743489 w 2743489"/>
                    <a:gd name="connsiteY5" fmla="*/ 1487501 h 1607206"/>
                    <a:gd name="connsiteX0" fmla="*/ 2756420 w 2756420"/>
                    <a:gd name="connsiteY0" fmla="*/ 1478540 h 1598245"/>
                    <a:gd name="connsiteX1" fmla="*/ 1047195 w 2756420"/>
                    <a:gd name="connsiteY1" fmla="*/ 332022 h 1598245"/>
                    <a:gd name="connsiteX2" fmla="*/ 13220 w 2756420"/>
                    <a:gd name="connsiteY2" fmla="*/ 57702 h 1598245"/>
                    <a:gd name="connsiteX3" fmla="*/ 1138635 w 2756420"/>
                    <a:gd name="connsiteY3" fmla="*/ 1415234 h 1598245"/>
                    <a:gd name="connsiteX4" fmla="*/ 1574734 w 2756420"/>
                    <a:gd name="connsiteY4" fmla="*/ 1591081 h 1598245"/>
                    <a:gd name="connsiteX5" fmla="*/ 2756420 w 2756420"/>
                    <a:gd name="connsiteY5" fmla="*/ 1478540 h 1598245"/>
                    <a:gd name="connsiteX0" fmla="*/ 2755722 w 2755722"/>
                    <a:gd name="connsiteY0" fmla="*/ 1478540 h 1598245"/>
                    <a:gd name="connsiteX1" fmla="*/ 1046497 w 2755722"/>
                    <a:gd name="connsiteY1" fmla="*/ 332022 h 1598245"/>
                    <a:gd name="connsiteX2" fmla="*/ 12522 w 2755722"/>
                    <a:gd name="connsiteY2" fmla="*/ 57702 h 1598245"/>
                    <a:gd name="connsiteX3" fmla="*/ 1137937 w 2755722"/>
                    <a:gd name="connsiteY3" fmla="*/ 1415234 h 1598245"/>
                    <a:gd name="connsiteX4" fmla="*/ 1574036 w 2755722"/>
                    <a:gd name="connsiteY4" fmla="*/ 1591081 h 1598245"/>
                    <a:gd name="connsiteX5" fmla="*/ 2755722 w 2755722"/>
                    <a:gd name="connsiteY5" fmla="*/ 1478540 h 1598245"/>
                    <a:gd name="connsiteX0" fmla="*/ 2755722 w 2755722"/>
                    <a:gd name="connsiteY0" fmla="*/ 2110190 h 2112511"/>
                    <a:gd name="connsiteX1" fmla="*/ 1046497 w 2755722"/>
                    <a:gd name="connsiteY1" fmla="*/ 963672 h 2112511"/>
                    <a:gd name="connsiteX2" fmla="*/ 12522 w 2755722"/>
                    <a:gd name="connsiteY2" fmla="*/ 689352 h 2112511"/>
                    <a:gd name="connsiteX3" fmla="*/ 1137937 w 2755722"/>
                    <a:gd name="connsiteY3" fmla="*/ 2046884 h 2112511"/>
                    <a:gd name="connsiteX4" fmla="*/ 1574036 w 2755722"/>
                    <a:gd name="connsiteY4" fmla="*/ 35 h 2112511"/>
                    <a:gd name="connsiteX5" fmla="*/ 2755722 w 2755722"/>
                    <a:gd name="connsiteY5" fmla="*/ 2110190 h 2112511"/>
                    <a:gd name="connsiteX0" fmla="*/ 2755722 w 2755868"/>
                    <a:gd name="connsiteY0" fmla="*/ 1478540 h 1604504"/>
                    <a:gd name="connsiteX1" fmla="*/ 1046497 w 2755868"/>
                    <a:gd name="connsiteY1" fmla="*/ 332022 h 1604504"/>
                    <a:gd name="connsiteX2" fmla="*/ 12522 w 2755868"/>
                    <a:gd name="connsiteY2" fmla="*/ 57702 h 1604504"/>
                    <a:gd name="connsiteX3" fmla="*/ 1137937 w 2755868"/>
                    <a:gd name="connsiteY3" fmla="*/ 1415234 h 1604504"/>
                    <a:gd name="connsiteX4" fmla="*/ 2755722 w 2755868"/>
                    <a:gd name="connsiteY4" fmla="*/ 1478540 h 1604504"/>
                    <a:gd name="connsiteX0" fmla="*/ 2744560 w 2744722"/>
                    <a:gd name="connsiteY0" fmla="*/ 1493510 h 1662700"/>
                    <a:gd name="connsiteX1" fmla="*/ 1035335 w 2744722"/>
                    <a:gd name="connsiteY1" fmla="*/ 346992 h 1662700"/>
                    <a:gd name="connsiteX2" fmla="*/ 1360 w 2744722"/>
                    <a:gd name="connsiteY2" fmla="*/ 72672 h 1662700"/>
                    <a:gd name="connsiteX3" fmla="*/ 1239316 w 2744722"/>
                    <a:gd name="connsiteY3" fmla="*/ 1514611 h 1662700"/>
                    <a:gd name="connsiteX4" fmla="*/ 2744560 w 2744722"/>
                    <a:gd name="connsiteY4" fmla="*/ 1493510 h 1662700"/>
                    <a:gd name="connsiteX0" fmla="*/ 2744560 w 2744722"/>
                    <a:gd name="connsiteY0" fmla="*/ 1493510 h 1662700"/>
                    <a:gd name="connsiteX1" fmla="*/ 1035335 w 2744722"/>
                    <a:gd name="connsiteY1" fmla="*/ 346992 h 1662700"/>
                    <a:gd name="connsiteX2" fmla="*/ 1360 w 2744722"/>
                    <a:gd name="connsiteY2" fmla="*/ 72672 h 1662700"/>
                    <a:gd name="connsiteX3" fmla="*/ 1239316 w 2744722"/>
                    <a:gd name="connsiteY3" fmla="*/ 1514611 h 1662700"/>
                    <a:gd name="connsiteX4" fmla="*/ 2744560 w 2744722"/>
                    <a:gd name="connsiteY4" fmla="*/ 1493510 h 1662700"/>
                    <a:gd name="connsiteX0" fmla="*/ 2779668 w 2779830"/>
                    <a:gd name="connsiteY0" fmla="*/ 1446295 h 1611627"/>
                    <a:gd name="connsiteX1" fmla="*/ 1070443 w 2779830"/>
                    <a:gd name="connsiteY1" fmla="*/ 299777 h 1611627"/>
                    <a:gd name="connsiteX2" fmla="*/ 1299 w 2779830"/>
                    <a:gd name="connsiteY2" fmla="*/ 81728 h 1611627"/>
                    <a:gd name="connsiteX3" fmla="*/ 1274424 w 2779830"/>
                    <a:gd name="connsiteY3" fmla="*/ 1467396 h 1611627"/>
                    <a:gd name="connsiteX4" fmla="*/ 2779668 w 2779830"/>
                    <a:gd name="connsiteY4" fmla="*/ 1446295 h 1611627"/>
                    <a:gd name="connsiteX0" fmla="*/ 2779668 w 2779830"/>
                    <a:gd name="connsiteY0" fmla="*/ 1446295 h 1611627"/>
                    <a:gd name="connsiteX1" fmla="*/ 1070443 w 2779830"/>
                    <a:gd name="connsiteY1" fmla="*/ 299777 h 1611627"/>
                    <a:gd name="connsiteX2" fmla="*/ 1299 w 2779830"/>
                    <a:gd name="connsiteY2" fmla="*/ 81728 h 1611627"/>
                    <a:gd name="connsiteX3" fmla="*/ 1274424 w 2779830"/>
                    <a:gd name="connsiteY3" fmla="*/ 1467396 h 1611627"/>
                    <a:gd name="connsiteX4" fmla="*/ 2779668 w 2779830"/>
                    <a:gd name="connsiteY4" fmla="*/ 1446295 h 1611627"/>
                    <a:gd name="connsiteX0" fmla="*/ 2779668 w 2779803"/>
                    <a:gd name="connsiteY0" fmla="*/ 1446295 h 1643962"/>
                    <a:gd name="connsiteX1" fmla="*/ 1070443 w 2779803"/>
                    <a:gd name="connsiteY1" fmla="*/ 299777 h 1643962"/>
                    <a:gd name="connsiteX2" fmla="*/ 1299 w 2779803"/>
                    <a:gd name="connsiteY2" fmla="*/ 81728 h 1643962"/>
                    <a:gd name="connsiteX3" fmla="*/ 1274424 w 2779803"/>
                    <a:gd name="connsiteY3" fmla="*/ 1467396 h 1643962"/>
                    <a:gd name="connsiteX4" fmla="*/ 2779668 w 2779803"/>
                    <a:gd name="connsiteY4" fmla="*/ 1446295 h 1643962"/>
                    <a:gd name="connsiteX0" fmla="*/ 2779668 w 2779803"/>
                    <a:gd name="connsiteY0" fmla="*/ 1446295 h 1643962"/>
                    <a:gd name="connsiteX1" fmla="*/ 1070443 w 2779803"/>
                    <a:gd name="connsiteY1" fmla="*/ 299777 h 1643962"/>
                    <a:gd name="connsiteX2" fmla="*/ 1299 w 2779803"/>
                    <a:gd name="connsiteY2" fmla="*/ 81728 h 1643962"/>
                    <a:gd name="connsiteX3" fmla="*/ 1274424 w 2779803"/>
                    <a:gd name="connsiteY3" fmla="*/ 1467396 h 1643962"/>
                    <a:gd name="connsiteX4" fmla="*/ 2779668 w 2779803"/>
                    <a:gd name="connsiteY4" fmla="*/ 1446295 h 1643962"/>
                    <a:gd name="connsiteX0" fmla="*/ 2779668 w 2779668"/>
                    <a:gd name="connsiteY0" fmla="*/ 1446295 h 1609555"/>
                    <a:gd name="connsiteX1" fmla="*/ 1070443 w 2779668"/>
                    <a:gd name="connsiteY1" fmla="*/ 299777 h 1609555"/>
                    <a:gd name="connsiteX2" fmla="*/ 1299 w 2779668"/>
                    <a:gd name="connsiteY2" fmla="*/ 81728 h 1609555"/>
                    <a:gd name="connsiteX3" fmla="*/ 1274424 w 2779668"/>
                    <a:gd name="connsiteY3" fmla="*/ 1467396 h 1609555"/>
                    <a:gd name="connsiteX4" fmla="*/ 2779668 w 2779668"/>
                    <a:gd name="connsiteY4" fmla="*/ 1446295 h 1609555"/>
                    <a:gd name="connsiteX0" fmla="*/ 2779134 w 2779134"/>
                    <a:gd name="connsiteY0" fmla="*/ 1443203 h 1576982"/>
                    <a:gd name="connsiteX1" fmla="*/ 1069909 w 2779134"/>
                    <a:gd name="connsiteY1" fmla="*/ 296685 h 1576982"/>
                    <a:gd name="connsiteX2" fmla="*/ 765 w 2779134"/>
                    <a:gd name="connsiteY2" fmla="*/ 78636 h 1576982"/>
                    <a:gd name="connsiteX3" fmla="*/ 1224653 w 2779134"/>
                    <a:gd name="connsiteY3" fmla="*/ 1422101 h 1576982"/>
                    <a:gd name="connsiteX4" fmla="*/ 2779134 w 2779134"/>
                    <a:gd name="connsiteY4" fmla="*/ 1443203 h 1576982"/>
                    <a:gd name="connsiteX0" fmla="*/ 2779134 w 2779134"/>
                    <a:gd name="connsiteY0" fmla="*/ 1428709 h 1537075"/>
                    <a:gd name="connsiteX1" fmla="*/ 1069909 w 2779134"/>
                    <a:gd name="connsiteY1" fmla="*/ 296258 h 1537075"/>
                    <a:gd name="connsiteX2" fmla="*/ 765 w 2779134"/>
                    <a:gd name="connsiteY2" fmla="*/ 78209 h 1537075"/>
                    <a:gd name="connsiteX3" fmla="*/ 1224653 w 2779134"/>
                    <a:gd name="connsiteY3" fmla="*/ 1421674 h 1537075"/>
                    <a:gd name="connsiteX4" fmla="*/ 2779134 w 2779134"/>
                    <a:gd name="connsiteY4" fmla="*/ 1428709 h 1537075"/>
                    <a:gd name="connsiteX0" fmla="*/ 2765064 w 2765064"/>
                    <a:gd name="connsiteY0" fmla="*/ 1428709 h 1537075"/>
                    <a:gd name="connsiteX1" fmla="*/ 1069907 w 2765064"/>
                    <a:gd name="connsiteY1" fmla="*/ 296258 h 1537075"/>
                    <a:gd name="connsiteX2" fmla="*/ 763 w 2765064"/>
                    <a:gd name="connsiteY2" fmla="*/ 78209 h 1537075"/>
                    <a:gd name="connsiteX3" fmla="*/ 1224651 w 2765064"/>
                    <a:gd name="connsiteY3" fmla="*/ 1421674 h 1537075"/>
                    <a:gd name="connsiteX4" fmla="*/ 2765064 w 2765064"/>
                    <a:gd name="connsiteY4" fmla="*/ 1428709 h 1537075"/>
                    <a:gd name="connsiteX0" fmla="*/ 2765202 w 2765202"/>
                    <a:gd name="connsiteY0" fmla="*/ 1430252 h 1553150"/>
                    <a:gd name="connsiteX1" fmla="*/ 1070045 w 2765202"/>
                    <a:gd name="connsiteY1" fmla="*/ 297801 h 1553150"/>
                    <a:gd name="connsiteX2" fmla="*/ 901 w 2765202"/>
                    <a:gd name="connsiteY2" fmla="*/ 79752 h 1553150"/>
                    <a:gd name="connsiteX3" fmla="*/ 1238857 w 2765202"/>
                    <a:gd name="connsiteY3" fmla="*/ 1444319 h 1553150"/>
                    <a:gd name="connsiteX4" fmla="*/ 2765202 w 2765202"/>
                    <a:gd name="connsiteY4" fmla="*/ 1430252 h 1553150"/>
                    <a:gd name="connsiteX0" fmla="*/ 2765202 w 2765202"/>
                    <a:gd name="connsiteY0" fmla="*/ 1430252 h 1581185"/>
                    <a:gd name="connsiteX1" fmla="*/ 1070045 w 2765202"/>
                    <a:gd name="connsiteY1" fmla="*/ 297801 h 1581185"/>
                    <a:gd name="connsiteX2" fmla="*/ 901 w 2765202"/>
                    <a:gd name="connsiteY2" fmla="*/ 79752 h 1581185"/>
                    <a:gd name="connsiteX3" fmla="*/ 1238857 w 2765202"/>
                    <a:gd name="connsiteY3" fmla="*/ 1444319 h 1581185"/>
                    <a:gd name="connsiteX4" fmla="*/ 2765202 w 2765202"/>
                    <a:gd name="connsiteY4" fmla="*/ 1430252 h 1581185"/>
                    <a:gd name="connsiteX0" fmla="*/ 2764935 w 2764935"/>
                    <a:gd name="connsiteY0" fmla="*/ 1429739 h 1575685"/>
                    <a:gd name="connsiteX1" fmla="*/ 1069778 w 2764935"/>
                    <a:gd name="connsiteY1" fmla="*/ 297288 h 1575685"/>
                    <a:gd name="connsiteX2" fmla="*/ 634 w 2764935"/>
                    <a:gd name="connsiteY2" fmla="*/ 79239 h 1575685"/>
                    <a:gd name="connsiteX3" fmla="*/ 1210455 w 2764935"/>
                    <a:gd name="connsiteY3" fmla="*/ 1436772 h 1575685"/>
                    <a:gd name="connsiteX4" fmla="*/ 2764935 w 2764935"/>
                    <a:gd name="connsiteY4" fmla="*/ 1429739 h 1575685"/>
                    <a:gd name="connsiteX0" fmla="*/ 2764328 w 2764328"/>
                    <a:gd name="connsiteY0" fmla="*/ 1431283 h 1592355"/>
                    <a:gd name="connsiteX1" fmla="*/ 1069171 w 2764328"/>
                    <a:gd name="connsiteY1" fmla="*/ 298832 h 1592355"/>
                    <a:gd name="connsiteX2" fmla="*/ 27 w 2764328"/>
                    <a:gd name="connsiteY2" fmla="*/ 80783 h 1592355"/>
                    <a:gd name="connsiteX3" fmla="*/ 1097307 w 2764328"/>
                    <a:gd name="connsiteY3" fmla="*/ 1459418 h 1592355"/>
                    <a:gd name="connsiteX4" fmla="*/ 2764328 w 2764328"/>
                    <a:gd name="connsiteY4" fmla="*/ 1431283 h 1592355"/>
                    <a:gd name="connsiteX0" fmla="*/ 2764328 w 2764328"/>
                    <a:gd name="connsiteY0" fmla="*/ 1436437 h 1651035"/>
                    <a:gd name="connsiteX1" fmla="*/ 1069171 w 2764328"/>
                    <a:gd name="connsiteY1" fmla="*/ 303986 h 1651035"/>
                    <a:gd name="connsiteX2" fmla="*/ 27 w 2764328"/>
                    <a:gd name="connsiteY2" fmla="*/ 85937 h 1651035"/>
                    <a:gd name="connsiteX3" fmla="*/ 1097307 w 2764328"/>
                    <a:gd name="connsiteY3" fmla="*/ 1534910 h 1651035"/>
                    <a:gd name="connsiteX4" fmla="*/ 2764328 w 2764328"/>
                    <a:gd name="connsiteY4" fmla="*/ 1436437 h 1651035"/>
                    <a:gd name="connsiteX0" fmla="*/ 2764763 w 2764763"/>
                    <a:gd name="connsiteY0" fmla="*/ 1427165 h 1549093"/>
                    <a:gd name="connsiteX1" fmla="*/ 1069606 w 2764763"/>
                    <a:gd name="connsiteY1" fmla="*/ 294714 h 1549093"/>
                    <a:gd name="connsiteX2" fmla="*/ 462 w 2764763"/>
                    <a:gd name="connsiteY2" fmla="*/ 76665 h 1549093"/>
                    <a:gd name="connsiteX3" fmla="*/ 1189182 w 2764763"/>
                    <a:gd name="connsiteY3" fmla="*/ 1399029 h 1549093"/>
                    <a:gd name="connsiteX4" fmla="*/ 2764763 w 2764763"/>
                    <a:gd name="connsiteY4" fmla="*/ 1427165 h 1549093"/>
                    <a:gd name="connsiteX0" fmla="*/ 2764763 w 2764763"/>
                    <a:gd name="connsiteY0" fmla="*/ 1427165 h 1549093"/>
                    <a:gd name="connsiteX1" fmla="*/ 1069606 w 2764763"/>
                    <a:gd name="connsiteY1" fmla="*/ 294714 h 1549093"/>
                    <a:gd name="connsiteX2" fmla="*/ 462 w 2764763"/>
                    <a:gd name="connsiteY2" fmla="*/ 76665 h 1549093"/>
                    <a:gd name="connsiteX3" fmla="*/ 1189182 w 2764763"/>
                    <a:gd name="connsiteY3" fmla="*/ 1399029 h 1549093"/>
                    <a:gd name="connsiteX4" fmla="*/ 2764763 w 2764763"/>
                    <a:gd name="connsiteY4" fmla="*/ 1427165 h 1549093"/>
                    <a:gd name="connsiteX0" fmla="*/ 2764763 w 2764763"/>
                    <a:gd name="connsiteY0" fmla="*/ 1427165 h 1549093"/>
                    <a:gd name="connsiteX1" fmla="*/ 1069606 w 2764763"/>
                    <a:gd name="connsiteY1" fmla="*/ 294714 h 1549093"/>
                    <a:gd name="connsiteX2" fmla="*/ 462 w 2764763"/>
                    <a:gd name="connsiteY2" fmla="*/ 76665 h 1549093"/>
                    <a:gd name="connsiteX3" fmla="*/ 1189182 w 2764763"/>
                    <a:gd name="connsiteY3" fmla="*/ 1399029 h 1549093"/>
                    <a:gd name="connsiteX4" fmla="*/ 2764763 w 2764763"/>
                    <a:gd name="connsiteY4" fmla="*/ 1427165 h 1549093"/>
                    <a:gd name="connsiteX0" fmla="*/ 2772649 w 2772649"/>
                    <a:gd name="connsiteY0" fmla="*/ 1377441 h 1418547"/>
                    <a:gd name="connsiteX1" fmla="*/ 1077492 w 2772649"/>
                    <a:gd name="connsiteY1" fmla="*/ 244990 h 1418547"/>
                    <a:gd name="connsiteX2" fmla="*/ 8348 w 2772649"/>
                    <a:gd name="connsiteY2" fmla="*/ 26941 h 1418547"/>
                    <a:gd name="connsiteX3" fmla="*/ 735059 w 2772649"/>
                    <a:gd name="connsiteY3" fmla="*/ 821362 h 1418547"/>
                    <a:gd name="connsiteX4" fmla="*/ 1197068 w 2772649"/>
                    <a:gd name="connsiteY4" fmla="*/ 1349305 h 1418547"/>
                    <a:gd name="connsiteX5" fmla="*/ 2772649 w 2772649"/>
                    <a:gd name="connsiteY5" fmla="*/ 1377441 h 1418547"/>
                    <a:gd name="connsiteX0" fmla="*/ 2772649 w 2772649"/>
                    <a:gd name="connsiteY0" fmla="*/ 1377441 h 1433503"/>
                    <a:gd name="connsiteX1" fmla="*/ 1077492 w 2772649"/>
                    <a:gd name="connsiteY1" fmla="*/ 244990 h 1433503"/>
                    <a:gd name="connsiteX2" fmla="*/ 8348 w 2772649"/>
                    <a:gd name="connsiteY2" fmla="*/ 26941 h 1433503"/>
                    <a:gd name="connsiteX3" fmla="*/ 735059 w 2772649"/>
                    <a:gd name="connsiteY3" fmla="*/ 821362 h 1433503"/>
                    <a:gd name="connsiteX4" fmla="*/ 1197068 w 2772649"/>
                    <a:gd name="connsiteY4" fmla="*/ 1349305 h 1433503"/>
                    <a:gd name="connsiteX5" fmla="*/ 2772649 w 2772649"/>
                    <a:gd name="connsiteY5" fmla="*/ 1377441 h 1433503"/>
                    <a:gd name="connsiteX0" fmla="*/ 2772649 w 2772649"/>
                    <a:gd name="connsiteY0" fmla="*/ 1377441 h 1471701"/>
                    <a:gd name="connsiteX1" fmla="*/ 1077492 w 2772649"/>
                    <a:gd name="connsiteY1" fmla="*/ 244990 h 1471701"/>
                    <a:gd name="connsiteX2" fmla="*/ 8348 w 2772649"/>
                    <a:gd name="connsiteY2" fmla="*/ 26941 h 1471701"/>
                    <a:gd name="connsiteX3" fmla="*/ 735059 w 2772649"/>
                    <a:gd name="connsiteY3" fmla="*/ 821362 h 1471701"/>
                    <a:gd name="connsiteX4" fmla="*/ 1266642 w 2772649"/>
                    <a:gd name="connsiteY4" fmla="*/ 1408940 h 1471701"/>
                    <a:gd name="connsiteX5" fmla="*/ 2772649 w 2772649"/>
                    <a:gd name="connsiteY5" fmla="*/ 1377441 h 1471701"/>
                    <a:gd name="connsiteX0" fmla="*/ 2772772 w 2772772"/>
                    <a:gd name="connsiteY0" fmla="*/ 1377441 h 1452595"/>
                    <a:gd name="connsiteX1" fmla="*/ 1077615 w 2772772"/>
                    <a:gd name="connsiteY1" fmla="*/ 244990 h 1452595"/>
                    <a:gd name="connsiteX2" fmla="*/ 8471 w 2772772"/>
                    <a:gd name="connsiteY2" fmla="*/ 26941 h 1452595"/>
                    <a:gd name="connsiteX3" fmla="*/ 725243 w 2772772"/>
                    <a:gd name="connsiteY3" fmla="*/ 841240 h 1452595"/>
                    <a:gd name="connsiteX4" fmla="*/ 1266765 w 2772772"/>
                    <a:gd name="connsiteY4" fmla="*/ 1408940 h 1452595"/>
                    <a:gd name="connsiteX5" fmla="*/ 2772772 w 2772772"/>
                    <a:gd name="connsiteY5" fmla="*/ 1377441 h 1452595"/>
                    <a:gd name="connsiteX0" fmla="*/ 2772772 w 2772772"/>
                    <a:gd name="connsiteY0" fmla="*/ 1377441 h 1483118"/>
                    <a:gd name="connsiteX1" fmla="*/ 1077615 w 2772772"/>
                    <a:gd name="connsiteY1" fmla="*/ 244990 h 1483118"/>
                    <a:gd name="connsiteX2" fmla="*/ 8471 w 2772772"/>
                    <a:gd name="connsiteY2" fmla="*/ 26941 h 1483118"/>
                    <a:gd name="connsiteX3" fmla="*/ 725243 w 2772772"/>
                    <a:gd name="connsiteY3" fmla="*/ 841240 h 1483118"/>
                    <a:gd name="connsiteX4" fmla="*/ 1266765 w 2772772"/>
                    <a:gd name="connsiteY4" fmla="*/ 1448697 h 1483118"/>
                    <a:gd name="connsiteX5" fmla="*/ 2772772 w 2772772"/>
                    <a:gd name="connsiteY5" fmla="*/ 1377441 h 1483118"/>
                    <a:gd name="connsiteX0" fmla="*/ 2772772 w 2772772"/>
                    <a:gd name="connsiteY0" fmla="*/ 1377441 h 1508098"/>
                    <a:gd name="connsiteX1" fmla="*/ 1077615 w 2772772"/>
                    <a:gd name="connsiteY1" fmla="*/ 244990 h 1508098"/>
                    <a:gd name="connsiteX2" fmla="*/ 8471 w 2772772"/>
                    <a:gd name="connsiteY2" fmla="*/ 26941 h 1508098"/>
                    <a:gd name="connsiteX3" fmla="*/ 725243 w 2772772"/>
                    <a:gd name="connsiteY3" fmla="*/ 841240 h 1508098"/>
                    <a:gd name="connsiteX4" fmla="*/ 1336339 w 2772772"/>
                    <a:gd name="connsiteY4" fmla="*/ 1478514 h 1508098"/>
                    <a:gd name="connsiteX5" fmla="*/ 2772772 w 2772772"/>
                    <a:gd name="connsiteY5" fmla="*/ 1377441 h 1508098"/>
                    <a:gd name="connsiteX0" fmla="*/ 2742954 w 2742954"/>
                    <a:gd name="connsiteY0" fmla="*/ 1336740 h 1499923"/>
                    <a:gd name="connsiteX1" fmla="*/ 1077615 w 2742954"/>
                    <a:gd name="connsiteY1" fmla="*/ 244046 h 1499923"/>
                    <a:gd name="connsiteX2" fmla="*/ 8471 w 2742954"/>
                    <a:gd name="connsiteY2" fmla="*/ 25997 h 1499923"/>
                    <a:gd name="connsiteX3" fmla="*/ 725243 w 2742954"/>
                    <a:gd name="connsiteY3" fmla="*/ 840296 h 1499923"/>
                    <a:gd name="connsiteX4" fmla="*/ 1336339 w 2742954"/>
                    <a:gd name="connsiteY4" fmla="*/ 1477570 h 1499923"/>
                    <a:gd name="connsiteX5" fmla="*/ 2742954 w 2742954"/>
                    <a:gd name="connsiteY5" fmla="*/ 1336740 h 1499923"/>
                    <a:gd name="connsiteX0" fmla="*/ 2742954 w 2742954"/>
                    <a:gd name="connsiteY0" fmla="*/ 1336740 h 1511448"/>
                    <a:gd name="connsiteX1" fmla="*/ 1077615 w 2742954"/>
                    <a:gd name="connsiteY1" fmla="*/ 244046 h 1511448"/>
                    <a:gd name="connsiteX2" fmla="*/ 8471 w 2742954"/>
                    <a:gd name="connsiteY2" fmla="*/ 25997 h 1511448"/>
                    <a:gd name="connsiteX3" fmla="*/ 725243 w 2742954"/>
                    <a:gd name="connsiteY3" fmla="*/ 840296 h 1511448"/>
                    <a:gd name="connsiteX4" fmla="*/ 1336339 w 2742954"/>
                    <a:gd name="connsiteY4" fmla="*/ 1477570 h 1511448"/>
                    <a:gd name="connsiteX5" fmla="*/ 2742954 w 2742954"/>
                    <a:gd name="connsiteY5" fmla="*/ 1336740 h 1511448"/>
                    <a:gd name="connsiteX0" fmla="*/ 2742954 w 2742954"/>
                    <a:gd name="connsiteY0" fmla="*/ 1336740 h 1529133"/>
                    <a:gd name="connsiteX1" fmla="*/ 1077615 w 2742954"/>
                    <a:gd name="connsiteY1" fmla="*/ 244046 h 1529133"/>
                    <a:gd name="connsiteX2" fmla="*/ 8471 w 2742954"/>
                    <a:gd name="connsiteY2" fmla="*/ 25997 h 1529133"/>
                    <a:gd name="connsiteX3" fmla="*/ 725243 w 2742954"/>
                    <a:gd name="connsiteY3" fmla="*/ 840296 h 1529133"/>
                    <a:gd name="connsiteX4" fmla="*/ 1346278 w 2742954"/>
                    <a:gd name="connsiteY4" fmla="*/ 1497448 h 1529133"/>
                    <a:gd name="connsiteX5" fmla="*/ 2742954 w 2742954"/>
                    <a:gd name="connsiteY5" fmla="*/ 1336740 h 1529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42954" h="1529133">
                      <a:moveTo>
                        <a:pt x="2742954" y="1336740"/>
                      </a:moveTo>
                      <a:cubicBezTo>
                        <a:pt x="2727714" y="1156205"/>
                        <a:pt x="1533362" y="462503"/>
                        <a:pt x="1077615" y="244046"/>
                      </a:cubicBezTo>
                      <a:cubicBezTo>
                        <a:pt x="621868" y="25589"/>
                        <a:pt x="95361" y="-43561"/>
                        <a:pt x="8471" y="25997"/>
                      </a:cubicBezTo>
                      <a:cubicBezTo>
                        <a:pt x="-78419" y="95555"/>
                        <a:pt x="527123" y="619902"/>
                        <a:pt x="725243" y="840296"/>
                      </a:cubicBezTo>
                      <a:cubicBezTo>
                        <a:pt x="923363" y="1060690"/>
                        <a:pt x="1019932" y="1384890"/>
                        <a:pt x="1346278" y="1497448"/>
                      </a:cubicBezTo>
                      <a:cubicBezTo>
                        <a:pt x="1672624" y="1610006"/>
                        <a:pt x="2399468" y="1390665"/>
                        <a:pt x="2742954" y="133674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Freeform: Shape 12">
                  <a:extLst>
                    <a:ext uri="{FF2B5EF4-FFF2-40B4-BE49-F238E27FC236}">
                      <a16:creationId xmlns:a16="http://schemas.microsoft.com/office/drawing/2014/main" id="{10D49FDE-1A01-786D-0D3B-6BA2F1DF3CF9}"/>
                    </a:ext>
                  </a:extLst>
                </p:cNvPr>
                <p:cNvSpPr/>
                <p:nvPr/>
              </p:nvSpPr>
              <p:spPr>
                <a:xfrm rot="18829815" flipH="1">
                  <a:off x="7067235" y="2333415"/>
                  <a:ext cx="775963" cy="1631496"/>
                </a:xfrm>
                <a:custGeom>
                  <a:avLst/>
                  <a:gdLst>
                    <a:gd name="connsiteX0" fmla="*/ 23624 w 940665"/>
                    <a:gd name="connsiteY0" fmla="*/ 1636407 h 1636726"/>
                    <a:gd name="connsiteX1" fmla="*/ 326080 w 940665"/>
                    <a:gd name="connsiteY1" fmla="*/ 257773 h 1636726"/>
                    <a:gd name="connsiteX2" fmla="*/ 938024 w 940665"/>
                    <a:gd name="connsiteY2" fmla="*/ 124130 h 1636726"/>
                    <a:gd name="connsiteX3" fmla="*/ 23624 w 940665"/>
                    <a:gd name="connsiteY3" fmla="*/ 1636407 h 1636726"/>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0 w 867673"/>
                    <a:gd name="connsiteY0" fmla="*/ 1629887 h 1629887"/>
                    <a:gd name="connsiteX1" fmla="*/ 253219 w 867673"/>
                    <a:gd name="connsiteY1" fmla="*/ 258287 h 1629887"/>
                    <a:gd name="connsiteX2" fmla="*/ 865163 w 867673"/>
                    <a:gd name="connsiteY2" fmla="*/ 124644 h 1629887"/>
                    <a:gd name="connsiteX3" fmla="*/ 0 w 867673"/>
                    <a:gd name="connsiteY3" fmla="*/ 1629887 h 1629887"/>
                    <a:gd name="connsiteX0" fmla="*/ 0 w 868996"/>
                    <a:gd name="connsiteY0" fmla="*/ 1627137 h 1627137"/>
                    <a:gd name="connsiteX1" fmla="*/ 302456 w 868996"/>
                    <a:gd name="connsiteY1" fmla="*/ 262571 h 1627137"/>
                    <a:gd name="connsiteX2" fmla="*/ 865163 w 868996"/>
                    <a:gd name="connsiteY2" fmla="*/ 121894 h 1627137"/>
                    <a:gd name="connsiteX3" fmla="*/ 0 w 868996"/>
                    <a:gd name="connsiteY3" fmla="*/ 1627137 h 1627137"/>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97774"/>
                    <a:gd name="connsiteY0" fmla="*/ 1618974 h 1618974"/>
                    <a:gd name="connsiteX1" fmla="*/ 330591 w 897774"/>
                    <a:gd name="connsiteY1" fmla="*/ 261442 h 1618974"/>
                    <a:gd name="connsiteX2" fmla="*/ 893298 w 897774"/>
                    <a:gd name="connsiteY2" fmla="*/ 120765 h 1618974"/>
                    <a:gd name="connsiteX3" fmla="*/ 0 w 897774"/>
                    <a:gd name="connsiteY3" fmla="*/ 1618974 h 1618974"/>
                    <a:gd name="connsiteX0" fmla="*/ 0 w 918726"/>
                    <a:gd name="connsiteY0" fmla="*/ 1552180 h 1552180"/>
                    <a:gd name="connsiteX1" fmla="*/ 330591 w 918726"/>
                    <a:gd name="connsiteY1" fmla="*/ 194648 h 1552180"/>
                    <a:gd name="connsiteX2" fmla="*/ 914400 w 918726"/>
                    <a:gd name="connsiteY2" fmla="*/ 152445 h 1552180"/>
                    <a:gd name="connsiteX3" fmla="*/ 0 w 918726"/>
                    <a:gd name="connsiteY3" fmla="*/ 1552180 h 1552180"/>
                    <a:gd name="connsiteX0" fmla="*/ 0 w 954018"/>
                    <a:gd name="connsiteY0" fmla="*/ 1552180 h 1552180"/>
                    <a:gd name="connsiteX1" fmla="*/ 330591 w 954018"/>
                    <a:gd name="connsiteY1" fmla="*/ 194648 h 1552180"/>
                    <a:gd name="connsiteX2" fmla="*/ 914400 w 954018"/>
                    <a:gd name="connsiteY2" fmla="*/ 152445 h 1552180"/>
                    <a:gd name="connsiteX3" fmla="*/ 0 w 954018"/>
                    <a:gd name="connsiteY3" fmla="*/ 1552180 h 1552180"/>
                    <a:gd name="connsiteX0" fmla="*/ 0 w 920070"/>
                    <a:gd name="connsiteY0" fmla="*/ 1552121 h 1552121"/>
                    <a:gd name="connsiteX1" fmla="*/ 368653 w 920070"/>
                    <a:gd name="connsiteY1" fmla="*/ 194705 h 1552121"/>
                    <a:gd name="connsiteX2" fmla="*/ 914400 w 920070"/>
                    <a:gd name="connsiteY2" fmla="*/ 152386 h 1552121"/>
                    <a:gd name="connsiteX3" fmla="*/ 0 w 920070"/>
                    <a:gd name="connsiteY3" fmla="*/ 1552121 h 1552121"/>
                    <a:gd name="connsiteX0" fmla="*/ 0 w 951525"/>
                    <a:gd name="connsiteY0" fmla="*/ 1551965 h 1551965"/>
                    <a:gd name="connsiteX1" fmla="*/ 368653 w 951525"/>
                    <a:gd name="connsiteY1" fmla="*/ 194549 h 1551965"/>
                    <a:gd name="connsiteX2" fmla="*/ 914400 w 951525"/>
                    <a:gd name="connsiteY2" fmla="*/ 152230 h 1551965"/>
                    <a:gd name="connsiteX3" fmla="*/ 0 w 951525"/>
                    <a:gd name="connsiteY3" fmla="*/ 1551965 h 1551965"/>
                    <a:gd name="connsiteX0" fmla="*/ 0 w 951525"/>
                    <a:gd name="connsiteY0" fmla="*/ 1551965 h 1551965"/>
                    <a:gd name="connsiteX1" fmla="*/ 368653 w 951525"/>
                    <a:gd name="connsiteY1" fmla="*/ 194549 h 1551965"/>
                    <a:gd name="connsiteX2" fmla="*/ 914400 w 951525"/>
                    <a:gd name="connsiteY2" fmla="*/ 152230 h 1551965"/>
                    <a:gd name="connsiteX3" fmla="*/ 0 w 951525"/>
                    <a:gd name="connsiteY3" fmla="*/ 1551965 h 1551965"/>
                    <a:gd name="connsiteX0" fmla="*/ 0 w 987923"/>
                    <a:gd name="connsiteY0" fmla="*/ 1539835 h 1539835"/>
                    <a:gd name="connsiteX1" fmla="*/ 368653 w 987923"/>
                    <a:gd name="connsiteY1" fmla="*/ 182419 h 1539835"/>
                    <a:gd name="connsiteX2" fmla="*/ 952362 w 987923"/>
                    <a:gd name="connsiteY2" fmla="*/ 160110 h 1539835"/>
                    <a:gd name="connsiteX3" fmla="*/ 0 w 987923"/>
                    <a:gd name="connsiteY3" fmla="*/ 1539835 h 1539835"/>
                  </a:gdLst>
                  <a:ahLst/>
                  <a:cxnLst>
                    <a:cxn ang="0">
                      <a:pos x="connsiteX0" y="connsiteY0"/>
                    </a:cxn>
                    <a:cxn ang="0">
                      <a:pos x="connsiteX1" y="connsiteY1"/>
                    </a:cxn>
                    <a:cxn ang="0">
                      <a:pos x="connsiteX2" y="connsiteY2"/>
                    </a:cxn>
                    <a:cxn ang="0">
                      <a:pos x="connsiteX3" y="connsiteY3"/>
                    </a:cxn>
                  </a:cxnLst>
                  <a:rect l="l" t="t" r="r" b="b"/>
                  <a:pathLst>
                    <a:path w="987923" h="1539835">
                      <a:moveTo>
                        <a:pt x="0" y="1539835"/>
                      </a:moveTo>
                      <a:cubicBezTo>
                        <a:pt x="10551" y="1407364"/>
                        <a:pt x="209926" y="412373"/>
                        <a:pt x="368653" y="182419"/>
                      </a:cubicBezTo>
                      <a:cubicBezTo>
                        <a:pt x="527380" y="-47535"/>
                        <a:pt x="1140674" y="-65740"/>
                        <a:pt x="952362" y="160110"/>
                      </a:cubicBezTo>
                      <a:cubicBezTo>
                        <a:pt x="764050" y="385960"/>
                        <a:pt x="242668" y="1088496"/>
                        <a:pt x="0" y="1539835"/>
                      </a:cubicBezTo>
                      <a:close/>
                    </a:path>
                  </a:pathLst>
                </a:custGeom>
                <a:gradFill flip="none" rotWithShape="1">
                  <a:gsLst>
                    <a:gs pos="0">
                      <a:srgbClr val="FF6600"/>
                    </a:gs>
                    <a:gs pos="100000">
                      <a:srgbClr val="FFC00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Freeform: Shape 13">
                  <a:extLst>
                    <a:ext uri="{FF2B5EF4-FFF2-40B4-BE49-F238E27FC236}">
                      <a16:creationId xmlns:a16="http://schemas.microsoft.com/office/drawing/2014/main" id="{1972DCC1-D851-2CC2-88D2-FA85798A18CD}"/>
                    </a:ext>
                  </a:extLst>
                </p:cNvPr>
                <p:cNvSpPr/>
                <p:nvPr/>
              </p:nvSpPr>
              <p:spPr>
                <a:xfrm rot="17509198" flipH="1">
                  <a:off x="7218592" y="2591827"/>
                  <a:ext cx="488750" cy="1589901"/>
                </a:xfrm>
                <a:custGeom>
                  <a:avLst/>
                  <a:gdLst>
                    <a:gd name="connsiteX0" fmla="*/ 23624 w 940665"/>
                    <a:gd name="connsiteY0" fmla="*/ 1636407 h 1636726"/>
                    <a:gd name="connsiteX1" fmla="*/ 326080 w 940665"/>
                    <a:gd name="connsiteY1" fmla="*/ 257773 h 1636726"/>
                    <a:gd name="connsiteX2" fmla="*/ 938024 w 940665"/>
                    <a:gd name="connsiteY2" fmla="*/ 124130 h 1636726"/>
                    <a:gd name="connsiteX3" fmla="*/ 23624 w 940665"/>
                    <a:gd name="connsiteY3" fmla="*/ 1636407 h 1636726"/>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0 w 867673"/>
                    <a:gd name="connsiteY0" fmla="*/ 1629887 h 1629887"/>
                    <a:gd name="connsiteX1" fmla="*/ 253219 w 867673"/>
                    <a:gd name="connsiteY1" fmla="*/ 258287 h 1629887"/>
                    <a:gd name="connsiteX2" fmla="*/ 865163 w 867673"/>
                    <a:gd name="connsiteY2" fmla="*/ 124644 h 1629887"/>
                    <a:gd name="connsiteX3" fmla="*/ 0 w 867673"/>
                    <a:gd name="connsiteY3" fmla="*/ 1629887 h 1629887"/>
                    <a:gd name="connsiteX0" fmla="*/ 0 w 868996"/>
                    <a:gd name="connsiteY0" fmla="*/ 1627137 h 1627137"/>
                    <a:gd name="connsiteX1" fmla="*/ 302456 w 868996"/>
                    <a:gd name="connsiteY1" fmla="*/ 262571 h 1627137"/>
                    <a:gd name="connsiteX2" fmla="*/ 865163 w 868996"/>
                    <a:gd name="connsiteY2" fmla="*/ 121894 h 1627137"/>
                    <a:gd name="connsiteX3" fmla="*/ 0 w 868996"/>
                    <a:gd name="connsiteY3" fmla="*/ 1627137 h 1627137"/>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97774"/>
                    <a:gd name="connsiteY0" fmla="*/ 1618974 h 1618974"/>
                    <a:gd name="connsiteX1" fmla="*/ 330591 w 897774"/>
                    <a:gd name="connsiteY1" fmla="*/ 261442 h 1618974"/>
                    <a:gd name="connsiteX2" fmla="*/ 893298 w 897774"/>
                    <a:gd name="connsiteY2" fmla="*/ 120765 h 1618974"/>
                    <a:gd name="connsiteX3" fmla="*/ 0 w 897774"/>
                    <a:gd name="connsiteY3" fmla="*/ 1618974 h 1618974"/>
                    <a:gd name="connsiteX0" fmla="*/ 0 w 918726"/>
                    <a:gd name="connsiteY0" fmla="*/ 1552180 h 1552180"/>
                    <a:gd name="connsiteX1" fmla="*/ 330591 w 918726"/>
                    <a:gd name="connsiteY1" fmla="*/ 194648 h 1552180"/>
                    <a:gd name="connsiteX2" fmla="*/ 914400 w 918726"/>
                    <a:gd name="connsiteY2" fmla="*/ 152445 h 1552180"/>
                    <a:gd name="connsiteX3" fmla="*/ 0 w 918726"/>
                    <a:gd name="connsiteY3" fmla="*/ 1552180 h 1552180"/>
                    <a:gd name="connsiteX0" fmla="*/ 0 w 954018"/>
                    <a:gd name="connsiteY0" fmla="*/ 1552180 h 1552180"/>
                    <a:gd name="connsiteX1" fmla="*/ 330591 w 954018"/>
                    <a:gd name="connsiteY1" fmla="*/ 194648 h 1552180"/>
                    <a:gd name="connsiteX2" fmla="*/ 914400 w 954018"/>
                    <a:gd name="connsiteY2" fmla="*/ 152445 h 1552180"/>
                    <a:gd name="connsiteX3" fmla="*/ 0 w 954018"/>
                    <a:gd name="connsiteY3" fmla="*/ 1552180 h 1552180"/>
                    <a:gd name="connsiteX0" fmla="*/ 0 w 745316"/>
                    <a:gd name="connsiteY0" fmla="*/ 1422571 h 1422571"/>
                    <a:gd name="connsiteX1" fmla="*/ 330591 w 745316"/>
                    <a:gd name="connsiteY1" fmla="*/ 65039 h 1422571"/>
                    <a:gd name="connsiteX2" fmla="*/ 693508 w 745316"/>
                    <a:gd name="connsiteY2" fmla="*/ 339733 h 1422571"/>
                    <a:gd name="connsiteX3" fmla="*/ 0 w 745316"/>
                    <a:gd name="connsiteY3" fmla="*/ 1422571 h 1422571"/>
                    <a:gd name="connsiteX0" fmla="*/ 0 w 703523"/>
                    <a:gd name="connsiteY0" fmla="*/ 1592275 h 1592275"/>
                    <a:gd name="connsiteX1" fmla="*/ 383457 w 703523"/>
                    <a:gd name="connsiteY1" fmla="*/ 46463 h 1592275"/>
                    <a:gd name="connsiteX2" fmla="*/ 693508 w 703523"/>
                    <a:gd name="connsiteY2" fmla="*/ 509437 h 1592275"/>
                    <a:gd name="connsiteX3" fmla="*/ 0 w 703523"/>
                    <a:gd name="connsiteY3" fmla="*/ 1592275 h 1592275"/>
                    <a:gd name="connsiteX0" fmla="*/ 0 w 704697"/>
                    <a:gd name="connsiteY0" fmla="*/ 1582623 h 1582623"/>
                    <a:gd name="connsiteX1" fmla="*/ 383457 w 704697"/>
                    <a:gd name="connsiteY1" fmla="*/ 36811 h 1582623"/>
                    <a:gd name="connsiteX2" fmla="*/ 693508 w 704697"/>
                    <a:gd name="connsiteY2" fmla="*/ 499785 h 1582623"/>
                    <a:gd name="connsiteX3" fmla="*/ 0 w 704697"/>
                    <a:gd name="connsiteY3" fmla="*/ 1582623 h 1582623"/>
                    <a:gd name="connsiteX0" fmla="*/ 0 w 664095"/>
                    <a:gd name="connsiteY0" fmla="*/ 1614102 h 1614102"/>
                    <a:gd name="connsiteX1" fmla="*/ 345769 w 664095"/>
                    <a:gd name="connsiteY1" fmla="*/ 47965 h 1614102"/>
                    <a:gd name="connsiteX2" fmla="*/ 655820 w 664095"/>
                    <a:gd name="connsiteY2" fmla="*/ 510939 h 1614102"/>
                    <a:gd name="connsiteX3" fmla="*/ 0 w 664095"/>
                    <a:gd name="connsiteY3" fmla="*/ 1614102 h 1614102"/>
                    <a:gd name="connsiteX0" fmla="*/ 0 w 712574"/>
                    <a:gd name="connsiteY0" fmla="*/ 1611707 h 1611707"/>
                    <a:gd name="connsiteX1" fmla="*/ 345769 w 712574"/>
                    <a:gd name="connsiteY1" fmla="*/ 45570 h 1611707"/>
                    <a:gd name="connsiteX2" fmla="*/ 705290 w 712574"/>
                    <a:gd name="connsiteY2" fmla="*/ 525178 h 1611707"/>
                    <a:gd name="connsiteX3" fmla="*/ 0 w 712574"/>
                    <a:gd name="connsiteY3" fmla="*/ 1611707 h 1611707"/>
                    <a:gd name="connsiteX0" fmla="*/ 0 w 743663"/>
                    <a:gd name="connsiteY0" fmla="*/ 1599965 h 1599965"/>
                    <a:gd name="connsiteX1" fmla="*/ 345769 w 743663"/>
                    <a:gd name="connsiteY1" fmla="*/ 33828 h 1599965"/>
                    <a:gd name="connsiteX2" fmla="*/ 736897 w 743663"/>
                    <a:gd name="connsiteY2" fmla="*/ 609152 h 1599965"/>
                    <a:gd name="connsiteX3" fmla="*/ 0 w 743663"/>
                    <a:gd name="connsiteY3" fmla="*/ 1599965 h 1599965"/>
                    <a:gd name="connsiteX0" fmla="*/ 0 w 664459"/>
                    <a:gd name="connsiteY0" fmla="*/ 1565756 h 1565756"/>
                    <a:gd name="connsiteX1" fmla="*/ 269122 w 664459"/>
                    <a:gd name="connsiteY1" fmla="*/ 31890 h 1565756"/>
                    <a:gd name="connsiteX2" fmla="*/ 660250 w 664459"/>
                    <a:gd name="connsiteY2" fmla="*/ 607214 h 1565756"/>
                    <a:gd name="connsiteX3" fmla="*/ 0 w 664459"/>
                    <a:gd name="connsiteY3" fmla="*/ 1565756 h 1565756"/>
                    <a:gd name="connsiteX0" fmla="*/ 0 w 662275"/>
                    <a:gd name="connsiteY0" fmla="*/ 1577912 h 1577912"/>
                    <a:gd name="connsiteX1" fmla="*/ 199160 w 662275"/>
                    <a:gd name="connsiteY1" fmla="*/ 31345 h 1577912"/>
                    <a:gd name="connsiteX2" fmla="*/ 660250 w 662275"/>
                    <a:gd name="connsiteY2" fmla="*/ 619370 h 1577912"/>
                    <a:gd name="connsiteX3" fmla="*/ 0 w 662275"/>
                    <a:gd name="connsiteY3" fmla="*/ 1577912 h 1577912"/>
                    <a:gd name="connsiteX0" fmla="*/ 0 w 640718"/>
                    <a:gd name="connsiteY0" fmla="*/ 1579212 h 1579212"/>
                    <a:gd name="connsiteX1" fmla="*/ 199160 w 640718"/>
                    <a:gd name="connsiteY1" fmla="*/ 32645 h 1579212"/>
                    <a:gd name="connsiteX2" fmla="*/ 638600 w 640718"/>
                    <a:gd name="connsiteY2" fmla="*/ 607981 h 1579212"/>
                    <a:gd name="connsiteX3" fmla="*/ 0 w 640718"/>
                    <a:gd name="connsiteY3" fmla="*/ 1579212 h 1579212"/>
                    <a:gd name="connsiteX0" fmla="*/ 0 w 604203"/>
                    <a:gd name="connsiteY0" fmla="*/ 1571113 h 1571113"/>
                    <a:gd name="connsiteX1" fmla="*/ 199160 w 604203"/>
                    <a:gd name="connsiteY1" fmla="*/ 24546 h 1571113"/>
                    <a:gd name="connsiteX2" fmla="*/ 601904 w 604203"/>
                    <a:gd name="connsiteY2" fmla="*/ 687658 h 1571113"/>
                    <a:gd name="connsiteX3" fmla="*/ 0 w 604203"/>
                    <a:gd name="connsiteY3" fmla="*/ 1571113 h 1571113"/>
                    <a:gd name="connsiteX0" fmla="*/ 0 w 602636"/>
                    <a:gd name="connsiteY0" fmla="*/ 1525626 h 1525626"/>
                    <a:gd name="connsiteX1" fmla="*/ 120839 w 602636"/>
                    <a:gd name="connsiteY1" fmla="*/ 26069 h 1525626"/>
                    <a:gd name="connsiteX2" fmla="*/ 601904 w 602636"/>
                    <a:gd name="connsiteY2" fmla="*/ 642171 h 1525626"/>
                    <a:gd name="connsiteX3" fmla="*/ 0 w 602636"/>
                    <a:gd name="connsiteY3" fmla="*/ 1525626 h 1525626"/>
                    <a:gd name="connsiteX0" fmla="*/ 0 w 602545"/>
                    <a:gd name="connsiteY0" fmla="*/ 1533300 h 1533300"/>
                    <a:gd name="connsiteX1" fmla="*/ 120839 w 602545"/>
                    <a:gd name="connsiteY1" fmla="*/ 33743 h 1533300"/>
                    <a:gd name="connsiteX2" fmla="*/ 601904 w 602545"/>
                    <a:gd name="connsiteY2" fmla="*/ 649845 h 1533300"/>
                    <a:gd name="connsiteX3" fmla="*/ 0 w 602545"/>
                    <a:gd name="connsiteY3" fmla="*/ 1533300 h 1533300"/>
                    <a:gd name="connsiteX0" fmla="*/ 0 w 602597"/>
                    <a:gd name="connsiteY0" fmla="*/ 1529581 h 1529581"/>
                    <a:gd name="connsiteX1" fmla="*/ 120839 w 602597"/>
                    <a:gd name="connsiteY1" fmla="*/ 30024 h 1529581"/>
                    <a:gd name="connsiteX2" fmla="*/ 601904 w 602597"/>
                    <a:gd name="connsiteY2" fmla="*/ 646126 h 1529581"/>
                    <a:gd name="connsiteX3" fmla="*/ 0 w 602597"/>
                    <a:gd name="connsiteY3" fmla="*/ 1529581 h 1529581"/>
                    <a:gd name="connsiteX0" fmla="*/ 7031 w 609628"/>
                    <a:gd name="connsiteY0" fmla="*/ 1529581 h 1529581"/>
                    <a:gd name="connsiteX1" fmla="*/ 127870 w 609628"/>
                    <a:gd name="connsiteY1" fmla="*/ 30024 h 1529581"/>
                    <a:gd name="connsiteX2" fmla="*/ 608935 w 609628"/>
                    <a:gd name="connsiteY2" fmla="*/ 646126 h 1529581"/>
                    <a:gd name="connsiteX3" fmla="*/ 7031 w 609628"/>
                    <a:gd name="connsiteY3" fmla="*/ 1529581 h 1529581"/>
                    <a:gd name="connsiteX0" fmla="*/ 9991 w 635921"/>
                    <a:gd name="connsiteY0" fmla="*/ 1526182 h 1526182"/>
                    <a:gd name="connsiteX1" fmla="*/ 130830 w 635921"/>
                    <a:gd name="connsiteY1" fmla="*/ 26625 h 1526182"/>
                    <a:gd name="connsiteX2" fmla="*/ 635222 w 635921"/>
                    <a:gd name="connsiteY2" fmla="*/ 636463 h 1526182"/>
                    <a:gd name="connsiteX3" fmla="*/ 9991 w 635921"/>
                    <a:gd name="connsiteY3" fmla="*/ 1526182 h 1526182"/>
                    <a:gd name="connsiteX0" fmla="*/ 9991 w 636598"/>
                    <a:gd name="connsiteY0" fmla="*/ 1526182 h 1526182"/>
                    <a:gd name="connsiteX1" fmla="*/ 130830 w 636598"/>
                    <a:gd name="connsiteY1" fmla="*/ 26625 h 1526182"/>
                    <a:gd name="connsiteX2" fmla="*/ 635222 w 636598"/>
                    <a:gd name="connsiteY2" fmla="*/ 636463 h 1526182"/>
                    <a:gd name="connsiteX3" fmla="*/ 9991 w 636598"/>
                    <a:gd name="connsiteY3" fmla="*/ 1526182 h 1526182"/>
                    <a:gd name="connsiteX0" fmla="*/ 9991 w 636926"/>
                    <a:gd name="connsiteY0" fmla="*/ 1526182 h 1526182"/>
                    <a:gd name="connsiteX1" fmla="*/ 130830 w 636926"/>
                    <a:gd name="connsiteY1" fmla="*/ 26625 h 1526182"/>
                    <a:gd name="connsiteX2" fmla="*/ 635222 w 636926"/>
                    <a:gd name="connsiteY2" fmla="*/ 636463 h 1526182"/>
                    <a:gd name="connsiteX3" fmla="*/ 9991 w 636926"/>
                    <a:gd name="connsiteY3" fmla="*/ 1526182 h 1526182"/>
                    <a:gd name="connsiteX0" fmla="*/ 9148 w 635189"/>
                    <a:gd name="connsiteY0" fmla="*/ 1436915 h 1436915"/>
                    <a:gd name="connsiteX1" fmla="*/ 138270 w 635189"/>
                    <a:gd name="connsiteY1" fmla="*/ 30367 h 1436915"/>
                    <a:gd name="connsiteX2" fmla="*/ 634379 w 635189"/>
                    <a:gd name="connsiteY2" fmla="*/ 547196 h 1436915"/>
                    <a:gd name="connsiteX3" fmla="*/ 9148 w 635189"/>
                    <a:gd name="connsiteY3" fmla="*/ 1436915 h 1436915"/>
                    <a:gd name="connsiteX0" fmla="*/ 8887 w 616611"/>
                    <a:gd name="connsiteY0" fmla="*/ 1432551 h 1432551"/>
                    <a:gd name="connsiteX1" fmla="*/ 138009 w 616611"/>
                    <a:gd name="connsiteY1" fmla="*/ 26003 h 1432551"/>
                    <a:gd name="connsiteX2" fmla="*/ 615771 w 616611"/>
                    <a:gd name="connsiteY2" fmla="*/ 586720 h 1432551"/>
                    <a:gd name="connsiteX3" fmla="*/ 8887 w 616611"/>
                    <a:gd name="connsiteY3" fmla="*/ 1432551 h 1432551"/>
                    <a:gd name="connsiteX0" fmla="*/ 6277 w 614708"/>
                    <a:gd name="connsiteY0" fmla="*/ 1376399 h 1376399"/>
                    <a:gd name="connsiteX1" fmla="*/ 175350 w 614708"/>
                    <a:gd name="connsiteY1" fmla="*/ 28381 h 1376399"/>
                    <a:gd name="connsiteX2" fmla="*/ 613161 w 614708"/>
                    <a:gd name="connsiteY2" fmla="*/ 530568 h 1376399"/>
                    <a:gd name="connsiteX3" fmla="*/ 6277 w 614708"/>
                    <a:gd name="connsiteY3" fmla="*/ 1376399 h 1376399"/>
                    <a:gd name="connsiteX0" fmla="*/ 8276 w 616899"/>
                    <a:gd name="connsiteY0" fmla="*/ 1363353 h 1363353"/>
                    <a:gd name="connsiteX1" fmla="*/ 177349 w 616899"/>
                    <a:gd name="connsiteY1" fmla="*/ 15335 h 1363353"/>
                    <a:gd name="connsiteX2" fmla="*/ 615160 w 616899"/>
                    <a:gd name="connsiteY2" fmla="*/ 517522 h 1363353"/>
                    <a:gd name="connsiteX3" fmla="*/ 8276 w 616899"/>
                    <a:gd name="connsiteY3" fmla="*/ 1363353 h 1363353"/>
                    <a:gd name="connsiteX0" fmla="*/ 10683 w 618769"/>
                    <a:gd name="connsiteY0" fmla="*/ 1398965 h 1398965"/>
                    <a:gd name="connsiteX1" fmla="*/ 154787 w 618769"/>
                    <a:gd name="connsiteY1" fmla="*/ 14367 h 1398965"/>
                    <a:gd name="connsiteX2" fmla="*/ 617567 w 618769"/>
                    <a:gd name="connsiteY2" fmla="*/ 553134 h 1398965"/>
                    <a:gd name="connsiteX3" fmla="*/ 10683 w 618769"/>
                    <a:gd name="connsiteY3" fmla="*/ 1398965 h 1398965"/>
                    <a:gd name="connsiteX0" fmla="*/ 6912 w 534729"/>
                    <a:gd name="connsiteY0" fmla="*/ 1408619 h 1408619"/>
                    <a:gd name="connsiteX1" fmla="*/ 151016 w 534729"/>
                    <a:gd name="connsiteY1" fmla="*/ 24021 h 1408619"/>
                    <a:gd name="connsiteX2" fmla="*/ 533441 w 534729"/>
                    <a:gd name="connsiteY2" fmla="*/ 593448 h 1408619"/>
                    <a:gd name="connsiteX3" fmla="*/ 6912 w 534729"/>
                    <a:gd name="connsiteY3" fmla="*/ 1408619 h 1408619"/>
                    <a:gd name="connsiteX0" fmla="*/ 6040 w 534248"/>
                    <a:gd name="connsiteY0" fmla="*/ 1343266 h 1343266"/>
                    <a:gd name="connsiteX1" fmla="*/ 167574 w 534248"/>
                    <a:gd name="connsiteY1" fmla="*/ 26598 h 1343266"/>
                    <a:gd name="connsiteX2" fmla="*/ 532569 w 534248"/>
                    <a:gd name="connsiteY2" fmla="*/ 528095 h 1343266"/>
                    <a:gd name="connsiteX3" fmla="*/ 6040 w 534248"/>
                    <a:gd name="connsiteY3" fmla="*/ 1343266 h 1343266"/>
                    <a:gd name="connsiteX0" fmla="*/ 5003 w 562097"/>
                    <a:gd name="connsiteY0" fmla="*/ 1276725 h 1276725"/>
                    <a:gd name="connsiteX1" fmla="*/ 194838 w 562097"/>
                    <a:gd name="connsiteY1" fmla="*/ 26086 h 1276725"/>
                    <a:gd name="connsiteX2" fmla="*/ 559833 w 562097"/>
                    <a:gd name="connsiteY2" fmla="*/ 527583 h 1276725"/>
                    <a:gd name="connsiteX3" fmla="*/ 5003 w 562097"/>
                    <a:gd name="connsiteY3" fmla="*/ 1276725 h 1276725"/>
                    <a:gd name="connsiteX0" fmla="*/ 5003 w 662755"/>
                    <a:gd name="connsiteY0" fmla="*/ 1275558 h 1275558"/>
                    <a:gd name="connsiteX1" fmla="*/ 194838 w 662755"/>
                    <a:gd name="connsiteY1" fmla="*/ 24919 h 1275558"/>
                    <a:gd name="connsiteX2" fmla="*/ 661019 w 662755"/>
                    <a:gd name="connsiteY2" fmla="*/ 551830 h 1275558"/>
                    <a:gd name="connsiteX3" fmla="*/ 5003 w 662755"/>
                    <a:gd name="connsiteY3" fmla="*/ 1275558 h 1275558"/>
                    <a:gd name="connsiteX0" fmla="*/ 5003 w 662755"/>
                    <a:gd name="connsiteY0" fmla="*/ 1275558 h 1275558"/>
                    <a:gd name="connsiteX1" fmla="*/ 194838 w 662755"/>
                    <a:gd name="connsiteY1" fmla="*/ 24919 h 1275558"/>
                    <a:gd name="connsiteX2" fmla="*/ 661019 w 662755"/>
                    <a:gd name="connsiteY2" fmla="*/ 551830 h 1275558"/>
                    <a:gd name="connsiteX3" fmla="*/ 5003 w 662755"/>
                    <a:gd name="connsiteY3" fmla="*/ 1275558 h 1275558"/>
                    <a:gd name="connsiteX0" fmla="*/ 5003 w 662755"/>
                    <a:gd name="connsiteY0" fmla="*/ 1275558 h 1275558"/>
                    <a:gd name="connsiteX1" fmla="*/ 194838 w 662755"/>
                    <a:gd name="connsiteY1" fmla="*/ 24919 h 1275558"/>
                    <a:gd name="connsiteX2" fmla="*/ 661019 w 662755"/>
                    <a:gd name="connsiteY2" fmla="*/ 551830 h 1275558"/>
                    <a:gd name="connsiteX3" fmla="*/ 5003 w 662755"/>
                    <a:gd name="connsiteY3" fmla="*/ 1275558 h 1275558"/>
                    <a:gd name="connsiteX0" fmla="*/ 4478 w 662668"/>
                    <a:gd name="connsiteY0" fmla="*/ 1285342 h 1285342"/>
                    <a:gd name="connsiteX1" fmla="*/ 213512 w 662668"/>
                    <a:gd name="connsiteY1" fmla="*/ 24549 h 1285342"/>
                    <a:gd name="connsiteX2" fmla="*/ 660494 w 662668"/>
                    <a:gd name="connsiteY2" fmla="*/ 561614 h 1285342"/>
                    <a:gd name="connsiteX3" fmla="*/ 4478 w 662668"/>
                    <a:gd name="connsiteY3" fmla="*/ 1285342 h 1285342"/>
                    <a:gd name="connsiteX0" fmla="*/ 4477 w 635106"/>
                    <a:gd name="connsiteY0" fmla="*/ 1285952 h 1285952"/>
                    <a:gd name="connsiteX1" fmla="*/ 213511 w 635106"/>
                    <a:gd name="connsiteY1" fmla="*/ 25159 h 1285952"/>
                    <a:gd name="connsiteX2" fmla="*/ 632778 w 635106"/>
                    <a:gd name="connsiteY2" fmla="*/ 548252 h 1285952"/>
                    <a:gd name="connsiteX3" fmla="*/ 4477 w 635106"/>
                    <a:gd name="connsiteY3" fmla="*/ 1285952 h 1285952"/>
                    <a:gd name="connsiteX0" fmla="*/ 4229 w 645742"/>
                    <a:gd name="connsiteY0" fmla="*/ 1283393 h 1283393"/>
                    <a:gd name="connsiteX1" fmla="*/ 223924 w 645742"/>
                    <a:gd name="connsiteY1" fmla="*/ 25142 h 1283393"/>
                    <a:gd name="connsiteX2" fmla="*/ 643191 w 645742"/>
                    <a:gd name="connsiteY2" fmla="*/ 548235 h 1283393"/>
                    <a:gd name="connsiteX3" fmla="*/ 4229 w 645742"/>
                    <a:gd name="connsiteY3" fmla="*/ 1283393 h 1283393"/>
                    <a:gd name="connsiteX0" fmla="*/ 2129 w 643642"/>
                    <a:gd name="connsiteY0" fmla="*/ 1283393 h 1283393"/>
                    <a:gd name="connsiteX1" fmla="*/ 221824 w 643642"/>
                    <a:gd name="connsiteY1" fmla="*/ 25142 h 1283393"/>
                    <a:gd name="connsiteX2" fmla="*/ 641091 w 643642"/>
                    <a:gd name="connsiteY2" fmla="*/ 548235 h 1283393"/>
                    <a:gd name="connsiteX3" fmla="*/ 2129 w 643642"/>
                    <a:gd name="connsiteY3" fmla="*/ 1283393 h 1283393"/>
                    <a:gd name="connsiteX0" fmla="*/ 2129 w 643642"/>
                    <a:gd name="connsiteY0" fmla="*/ 1283393 h 1283393"/>
                    <a:gd name="connsiteX1" fmla="*/ 221824 w 643642"/>
                    <a:gd name="connsiteY1" fmla="*/ 25142 h 1283393"/>
                    <a:gd name="connsiteX2" fmla="*/ 641091 w 643642"/>
                    <a:gd name="connsiteY2" fmla="*/ 548235 h 1283393"/>
                    <a:gd name="connsiteX3" fmla="*/ 2129 w 643642"/>
                    <a:gd name="connsiteY3" fmla="*/ 1283393 h 1283393"/>
                    <a:gd name="connsiteX0" fmla="*/ 1979 w 656775"/>
                    <a:gd name="connsiteY0" fmla="*/ 1272048 h 1272048"/>
                    <a:gd name="connsiteX1" fmla="*/ 234673 w 656775"/>
                    <a:gd name="connsiteY1" fmla="*/ 25062 h 1272048"/>
                    <a:gd name="connsiteX2" fmla="*/ 653940 w 656775"/>
                    <a:gd name="connsiteY2" fmla="*/ 548155 h 1272048"/>
                    <a:gd name="connsiteX3" fmla="*/ 1979 w 656775"/>
                    <a:gd name="connsiteY3" fmla="*/ 1272048 h 1272048"/>
                  </a:gdLst>
                  <a:ahLst/>
                  <a:cxnLst>
                    <a:cxn ang="0">
                      <a:pos x="connsiteX0" y="connsiteY0"/>
                    </a:cxn>
                    <a:cxn ang="0">
                      <a:pos x="connsiteX1" y="connsiteY1"/>
                    </a:cxn>
                    <a:cxn ang="0">
                      <a:pos x="connsiteX2" y="connsiteY2"/>
                    </a:cxn>
                    <a:cxn ang="0">
                      <a:pos x="connsiteX3" y="connsiteY3"/>
                    </a:cxn>
                  </a:cxnLst>
                  <a:rect l="l" t="t" r="r" b="b"/>
                  <a:pathLst>
                    <a:path w="656775" h="1272048">
                      <a:moveTo>
                        <a:pt x="1979" y="1272048"/>
                      </a:moveTo>
                      <a:cubicBezTo>
                        <a:pt x="-20033" y="967590"/>
                        <a:pt x="146918" y="160924"/>
                        <a:pt x="234673" y="25062"/>
                      </a:cubicBezTo>
                      <a:cubicBezTo>
                        <a:pt x="322428" y="-110800"/>
                        <a:pt x="692722" y="340324"/>
                        <a:pt x="653940" y="548155"/>
                      </a:cubicBezTo>
                      <a:cubicBezTo>
                        <a:pt x="615158" y="755986"/>
                        <a:pt x="435934" y="842930"/>
                        <a:pt x="1979" y="1272048"/>
                      </a:cubicBezTo>
                      <a:close/>
                    </a:path>
                  </a:pathLst>
                </a:custGeom>
                <a:gradFill flip="none" rotWithShape="1">
                  <a:gsLst>
                    <a:gs pos="0">
                      <a:srgbClr val="FF6600"/>
                    </a:gs>
                    <a:gs pos="100000">
                      <a:srgbClr val="FFC00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Freeform: Shape 14">
                  <a:extLst>
                    <a:ext uri="{FF2B5EF4-FFF2-40B4-BE49-F238E27FC236}">
                      <a16:creationId xmlns:a16="http://schemas.microsoft.com/office/drawing/2014/main" id="{CDFEAE7A-297B-BA70-8785-855DE863BE0A}"/>
                    </a:ext>
                  </a:extLst>
                </p:cNvPr>
                <p:cNvSpPr/>
                <p:nvPr/>
              </p:nvSpPr>
              <p:spPr>
                <a:xfrm rot="12823791" flipH="1">
                  <a:off x="5920296" y="2239496"/>
                  <a:ext cx="558448" cy="372225"/>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 name="connsiteX0" fmla="*/ 43484 w 439049"/>
                    <a:gd name="connsiteY0" fmla="*/ 59098 h 331274"/>
                    <a:gd name="connsiteX1" fmla="*/ 428298 w 439049"/>
                    <a:gd name="connsiteY1" fmla="*/ 17127 h 331274"/>
                    <a:gd name="connsiteX2" fmla="*/ 310771 w 439049"/>
                    <a:gd name="connsiteY2" fmla="*/ 326384 h 331274"/>
                    <a:gd name="connsiteX3" fmla="*/ 36451 w 439049"/>
                    <a:gd name="connsiteY3" fmla="*/ 220876 h 331274"/>
                    <a:gd name="connsiteX4" fmla="*/ 43484 w 439049"/>
                    <a:gd name="connsiteY4" fmla="*/ 59098 h 331274"/>
                    <a:gd name="connsiteX0" fmla="*/ 49839 w 464001"/>
                    <a:gd name="connsiteY0" fmla="*/ 60302 h 348726"/>
                    <a:gd name="connsiteX1" fmla="*/ 434653 w 464001"/>
                    <a:gd name="connsiteY1" fmla="*/ 18331 h 348726"/>
                    <a:gd name="connsiteX2" fmla="*/ 398575 w 464001"/>
                    <a:gd name="connsiteY2" fmla="*/ 344254 h 348726"/>
                    <a:gd name="connsiteX3" fmla="*/ 42806 w 464001"/>
                    <a:gd name="connsiteY3" fmla="*/ 222080 h 348726"/>
                    <a:gd name="connsiteX4" fmla="*/ 49839 w 464001"/>
                    <a:gd name="connsiteY4" fmla="*/ 60302 h 348726"/>
                    <a:gd name="connsiteX0" fmla="*/ 49839 w 453611"/>
                    <a:gd name="connsiteY0" fmla="*/ 60302 h 348726"/>
                    <a:gd name="connsiteX1" fmla="*/ 434653 w 453611"/>
                    <a:gd name="connsiteY1" fmla="*/ 18331 h 348726"/>
                    <a:gd name="connsiteX2" fmla="*/ 398575 w 453611"/>
                    <a:gd name="connsiteY2" fmla="*/ 344254 h 348726"/>
                    <a:gd name="connsiteX3" fmla="*/ 42806 w 453611"/>
                    <a:gd name="connsiteY3" fmla="*/ 222080 h 348726"/>
                    <a:gd name="connsiteX4" fmla="*/ 49839 w 453611"/>
                    <a:gd name="connsiteY4" fmla="*/ 60302 h 348726"/>
                    <a:gd name="connsiteX0" fmla="*/ 49839 w 435219"/>
                    <a:gd name="connsiteY0" fmla="*/ 96048 h 384472"/>
                    <a:gd name="connsiteX1" fmla="*/ 434653 w 435219"/>
                    <a:gd name="connsiteY1" fmla="*/ 54077 h 384472"/>
                    <a:gd name="connsiteX2" fmla="*/ 398575 w 435219"/>
                    <a:gd name="connsiteY2" fmla="*/ 380000 h 384472"/>
                    <a:gd name="connsiteX3" fmla="*/ 42806 w 435219"/>
                    <a:gd name="connsiteY3" fmla="*/ 257826 h 384472"/>
                    <a:gd name="connsiteX4" fmla="*/ 49839 w 435219"/>
                    <a:gd name="connsiteY4" fmla="*/ 96048 h 384472"/>
                    <a:gd name="connsiteX0" fmla="*/ 49839 w 435219"/>
                    <a:gd name="connsiteY0" fmla="*/ 96048 h 384472"/>
                    <a:gd name="connsiteX1" fmla="*/ 434653 w 435219"/>
                    <a:gd name="connsiteY1" fmla="*/ 54077 h 384472"/>
                    <a:gd name="connsiteX2" fmla="*/ 398575 w 435219"/>
                    <a:gd name="connsiteY2" fmla="*/ 380000 h 384472"/>
                    <a:gd name="connsiteX3" fmla="*/ 42806 w 435219"/>
                    <a:gd name="connsiteY3" fmla="*/ 257826 h 384472"/>
                    <a:gd name="connsiteX4" fmla="*/ 49839 w 435219"/>
                    <a:gd name="connsiteY4" fmla="*/ 96048 h 384472"/>
                    <a:gd name="connsiteX0" fmla="*/ 49839 w 446475"/>
                    <a:gd name="connsiteY0" fmla="*/ 96048 h 393475"/>
                    <a:gd name="connsiteX1" fmla="*/ 434653 w 446475"/>
                    <a:gd name="connsiteY1" fmla="*/ 54077 h 393475"/>
                    <a:gd name="connsiteX2" fmla="*/ 398575 w 446475"/>
                    <a:gd name="connsiteY2" fmla="*/ 380000 h 393475"/>
                    <a:gd name="connsiteX3" fmla="*/ 42806 w 446475"/>
                    <a:gd name="connsiteY3" fmla="*/ 257826 h 393475"/>
                    <a:gd name="connsiteX4" fmla="*/ 49839 w 446475"/>
                    <a:gd name="connsiteY4" fmla="*/ 96048 h 393475"/>
                    <a:gd name="connsiteX0" fmla="*/ 50019 w 438366"/>
                    <a:gd name="connsiteY0" fmla="*/ 68640 h 357370"/>
                    <a:gd name="connsiteX1" fmla="*/ 437803 w 438366"/>
                    <a:gd name="connsiteY1" fmla="*/ 61856 h 357370"/>
                    <a:gd name="connsiteX2" fmla="*/ 398755 w 438366"/>
                    <a:gd name="connsiteY2" fmla="*/ 352592 h 357370"/>
                    <a:gd name="connsiteX3" fmla="*/ 42986 w 438366"/>
                    <a:gd name="connsiteY3" fmla="*/ 230418 h 357370"/>
                    <a:gd name="connsiteX4" fmla="*/ 50019 w 438366"/>
                    <a:gd name="connsiteY4" fmla="*/ 68640 h 357370"/>
                    <a:gd name="connsiteX0" fmla="*/ 52800 w 491708"/>
                    <a:gd name="connsiteY0" fmla="*/ 34214 h 340222"/>
                    <a:gd name="connsiteX1" fmla="*/ 440584 w 491708"/>
                    <a:gd name="connsiteY1" fmla="*/ 27430 h 340222"/>
                    <a:gd name="connsiteX2" fmla="*/ 444431 w 491708"/>
                    <a:gd name="connsiteY2" fmla="*/ 335950 h 340222"/>
                    <a:gd name="connsiteX3" fmla="*/ 45767 w 491708"/>
                    <a:gd name="connsiteY3" fmla="*/ 195992 h 340222"/>
                    <a:gd name="connsiteX4" fmla="*/ 52800 w 491708"/>
                    <a:gd name="connsiteY4" fmla="*/ 34214 h 340222"/>
                    <a:gd name="connsiteX0" fmla="*/ 51102 w 476327"/>
                    <a:gd name="connsiteY0" fmla="*/ 77108 h 385508"/>
                    <a:gd name="connsiteX1" fmla="*/ 409803 w 476327"/>
                    <a:gd name="connsiteY1" fmla="*/ 17052 h 385508"/>
                    <a:gd name="connsiteX2" fmla="*/ 442733 w 476327"/>
                    <a:gd name="connsiteY2" fmla="*/ 378844 h 385508"/>
                    <a:gd name="connsiteX3" fmla="*/ 44069 w 476327"/>
                    <a:gd name="connsiteY3" fmla="*/ 238886 h 385508"/>
                    <a:gd name="connsiteX4" fmla="*/ 51102 w 476327"/>
                    <a:gd name="connsiteY4" fmla="*/ 77108 h 385508"/>
                    <a:gd name="connsiteX0" fmla="*/ 51102 w 473161"/>
                    <a:gd name="connsiteY0" fmla="*/ 86110 h 394510"/>
                    <a:gd name="connsiteX1" fmla="*/ 409803 w 473161"/>
                    <a:gd name="connsiteY1" fmla="*/ 26054 h 394510"/>
                    <a:gd name="connsiteX2" fmla="*/ 442733 w 473161"/>
                    <a:gd name="connsiteY2" fmla="*/ 387846 h 394510"/>
                    <a:gd name="connsiteX3" fmla="*/ 44069 w 473161"/>
                    <a:gd name="connsiteY3" fmla="*/ 247888 h 394510"/>
                    <a:gd name="connsiteX4" fmla="*/ 51102 w 473161"/>
                    <a:gd name="connsiteY4" fmla="*/ 86110 h 394510"/>
                    <a:gd name="connsiteX0" fmla="*/ 49276 w 456363"/>
                    <a:gd name="connsiteY0" fmla="*/ 75634 h 363571"/>
                    <a:gd name="connsiteX1" fmla="*/ 407977 w 456363"/>
                    <a:gd name="connsiteY1" fmla="*/ 15578 h 363571"/>
                    <a:gd name="connsiteX2" fmla="*/ 413338 w 456363"/>
                    <a:gd name="connsiteY2" fmla="*/ 356048 h 363571"/>
                    <a:gd name="connsiteX3" fmla="*/ 42243 w 456363"/>
                    <a:gd name="connsiteY3" fmla="*/ 237412 h 363571"/>
                    <a:gd name="connsiteX4" fmla="*/ 49276 w 456363"/>
                    <a:gd name="connsiteY4" fmla="*/ 75634 h 363571"/>
                    <a:gd name="connsiteX0" fmla="*/ 49276 w 443751"/>
                    <a:gd name="connsiteY0" fmla="*/ 75634 h 416040"/>
                    <a:gd name="connsiteX1" fmla="*/ 407977 w 443751"/>
                    <a:gd name="connsiteY1" fmla="*/ 15578 h 416040"/>
                    <a:gd name="connsiteX2" fmla="*/ 413338 w 443751"/>
                    <a:gd name="connsiteY2" fmla="*/ 356048 h 416040"/>
                    <a:gd name="connsiteX3" fmla="*/ 42243 w 443751"/>
                    <a:gd name="connsiteY3" fmla="*/ 237412 h 416040"/>
                    <a:gd name="connsiteX4" fmla="*/ 49276 w 443751"/>
                    <a:gd name="connsiteY4" fmla="*/ 75634 h 416040"/>
                    <a:gd name="connsiteX0" fmla="*/ 49339 w 444283"/>
                    <a:gd name="connsiteY0" fmla="*/ 68540 h 322185"/>
                    <a:gd name="connsiteX1" fmla="*/ 408040 w 444283"/>
                    <a:gd name="connsiteY1" fmla="*/ 8484 h 322185"/>
                    <a:gd name="connsiteX2" fmla="*/ 414387 w 444283"/>
                    <a:gd name="connsiteY2" fmla="*/ 243194 h 322185"/>
                    <a:gd name="connsiteX3" fmla="*/ 42306 w 444283"/>
                    <a:gd name="connsiteY3" fmla="*/ 230318 h 322185"/>
                    <a:gd name="connsiteX4" fmla="*/ 49339 w 444283"/>
                    <a:gd name="connsiteY4" fmla="*/ 68540 h 322185"/>
                    <a:gd name="connsiteX0" fmla="*/ 51172 w 462023"/>
                    <a:gd name="connsiteY0" fmla="*/ 69934 h 340223"/>
                    <a:gd name="connsiteX1" fmla="*/ 409873 w 462023"/>
                    <a:gd name="connsiteY1" fmla="*/ 9878 h 340223"/>
                    <a:gd name="connsiteX2" fmla="*/ 443873 w 462023"/>
                    <a:gd name="connsiteY2" fmla="*/ 265976 h 340223"/>
                    <a:gd name="connsiteX3" fmla="*/ 44139 w 462023"/>
                    <a:gd name="connsiteY3" fmla="*/ 231712 h 340223"/>
                    <a:gd name="connsiteX4" fmla="*/ 51172 w 462023"/>
                    <a:gd name="connsiteY4" fmla="*/ 69934 h 340223"/>
                    <a:gd name="connsiteX0" fmla="*/ 51172 w 450441"/>
                    <a:gd name="connsiteY0" fmla="*/ 69934 h 339759"/>
                    <a:gd name="connsiteX1" fmla="*/ 409873 w 450441"/>
                    <a:gd name="connsiteY1" fmla="*/ 9878 h 339759"/>
                    <a:gd name="connsiteX2" fmla="*/ 443873 w 450441"/>
                    <a:gd name="connsiteY2" fmla="*/ 265976 h 339759"/>
                    <a:gd name="connsiteX3" fmla="*/ 44139 w 450441"/>
                    <a:gd name="connsiteY3" fmla="*/ 231712 h 339759"/>
                    <a:gd name="connsiteX4" fmla="*/ 51172 w 450441"/>
                    <a:gd name="connsiteY4" fmla="*/ 69934 h 339759"/>
                    <a:gd name="connsiteX0" fmla="*/ 51492 w 479756"/>
                    <a:gd name="connsiteY0" fmla="*/ 78681 h 290520"/>
                    <a:gd name="connsiteX1" fmla="*/ 415732 w 479756"/>
                    <a:gd name="connsiteY1" fmla="*/ 9015 h 290520"/>
                    <a:gd name="connsiteX2" fmla="*/ 444193 w 479756"/>
                    <a:gd name="connsiteY2" fmla="*/ 274723 h 290520"/>
                    <a:gd name="connsiteX3" fmla="*/ 44459 w 479756"/>
                    <a:gd name="connsiteY3" fmla="*/ 240459 h 290520"/>
                    <a:gd name="connsiteX4" fmla="*/ 51492 w 479756"/>
                    <a:gd name="connsiteY4" fmla="*/ 78681 h 290520"/>
                    <a:gd name="connsiteX0" fmla="*/ 51492 w 466396"/>
                    <a:gd name="connsiteY0" fmla="*/ 102806 h 314645"/>
                    <a:gd name="connsiteX1" fmla="*/ 415732 w 466396"/>
                    <a:gd name="connsiteY1" fmla="*/ 33140 h 314645"/>
                    <a:gd name="connsiteX2" fmla="*/ 444193 w 466396"/>
                    <a:gd name="connsiteY2" fmla="*/ 298848 h 314645"/>
                    <a:gd name="connsiteX3" fmla="*/ 44459 w 466396"/>
                    <a:gd name="connsiteY3" fmla="*/ 264584 h 314645"/>
                    <a:gd name="connsiteX4" fmla="*/ 51492 w 466396"/>
                    <a:gd name="connsiteY4" fmla="*/ 102806 h 314645"/>
                    <a:gd name="connsiteX0" fmla="*/ 51492 w 479756"/>
                    <a:gd name="connsiteY0" fmla="*/ 78682 h 290521"/>
                    <a:gd name="connsiteX1" fmla="*/ 415732 w 479756"/>
                    <a:gd name="connsiteY1" fmla="*/ 9016 h 290521"/>
                    <a:gd name="connsiteX2" fmla="*/ 444193 w 479756"/>
                    <a:gd name="connsiteY2" fmla="*/ 274724 h 290521"/>
                    <a:gd name="connsiteX3" fmla="*/ 44459 w 479756"/>
                    <a:gd name="connsiteY3" fmla="*/ 240460 h 290521"/>
                    <a:gd name="connsiteX4" fmla="*/ 51492 w 479756"/>
                    <a:gd name="connsiteY4" fmla="*/ 78682 h 290521"/>
                    <a:gd name="connsiteX0" fmla="*/ 51492 w 447899"/>
                    <a:gd name="connsiteY0" fmla="*/ 78682 h 325052"/>
                    <a:gd name="connsiteX1" fmla="*/ 415732 w 447899"/>
                    <a:gd name="connsiteY1" fmla="*/ 9016 h 325052"/>
                    <a:gd name="connsiteX2" fmla="*/ 444193 w 447899"/>
                    <a:gd name="connsiteY2" fmla="*/ 274724 h 325052"/>
                    <a:gd name="connsiteX3" fmla="*/ 44459 w 447899"/>
                    <a:gd name="connsiteY3" fmla="*/ 240460 h 325052"/>
                    <a:gd name="connsiteX4" fmla="*/ 51492 w 447899"/>
                    <a:gd name="connsiteY4" fmla="*/ 78682 h 325052"/>
                    <a:gd name="connsiteX0" fmla="*/ 53223 w 496041"/>
                    <a:gd name="connsiteY0" fmla="*/ 74753 h 286278"/>
                    <a:gd name="connsiteX1" fmla="*/ 446972 w 496041"/>
                    <a:gd name="connsiteY1" fmla="*/ 9384 h 286278"/>
                    <a:gd name="connsiteX2" fmla="*/ 445924 w 496041"/>
                    <a:gd name="connsiteY2" fmla="*/ 270795 h 286278"/>
                    <a:gd name="connsiteX3" fmla="*/ 46190 w 496041"/>
                    <a:gd name="connsiteY3" fmla="*/ 236531 h 286278"/>
                    <a:gd name="connsiteX4" fmla="*/ 53223 w 496041"/>
                    <a:gd name="connsiteY4" fmla="*/ 74753 h 286278"/>
                    <a:gd name="connsiteX0" fmla="*/ 53223 w 475259"/>
                    <a:gd name="connsiteY0" fmla="*/ 89112 h 300636"/>
                    <a:gd name="connsiteX1" fmla="*/ 446972 w 475259"/>
                    <a:gd name="connsiteY1" fmla="*/ 23743 h 300636"/>
                    <a:gd name="connsiteX2" fmla="*/ 445924 w 475259"/>
                    <a:gd name="connsiteY2" fmla="*/ 285154 h 300636"/>
                    <a:gd name="connsiteX3" fmla="*/ 46190 w 475259"/>
                    <a:gd name="connsiteY3" fmla="*/ 250890 h 300636"/>
                    <a:gd name="connsiteX4" fmla="*/ 53223 w 475259"/>
                    <a:gd name="connsiteY4" fmla="*/ 89112 h 300636"/>
                    <a:gd name="connsiteX0" fmla="*/ 53223 w 453974"/>
                    <a:gd name="connsiteY0" fmla="*/ 89112 h 337513"/>
                    <a:gd name="connsiteX1" fmla="*/ 446972 w 453974"/>
                    <a:gd name="connsiteY1" fmla="*/ 23743 h 337513"/>
                    <a:gd name="connsiteX2" fmla="*/ 445924 w 453974"/>
                    <a:gd name="connsiteY2" fmla="*/ 285154 h 337513"/>
                    <a:gd name="connsiteX3" fmla="*/ 46190 w 453974"/>
                    <a:gd name="connsiteY3" fmla="*/ 250890 h 337513"/>
                    <a:gd name="connsiteX4" fmla="*/ 53223 w 453974"/>
                    <a:gd name="connsiteY4" fmla="*/ 89112 h 337513"/>
                    <a:gd name="connsiteX0" fmla="*/ 46920 w 468136"/>
                    <a:gd name="connsiteY0" fmla="*/ 88669 h 295701"/>
                    <a:gd name="connsiteX1" fmla="*/ 440669 w 468136"/>
                    <a:gd name="connsiteY1" fmla="*/ 23300 h 295701"/>
                    <a:gd name="connsiteX2" fmla="*/ 439621 w 468136"/>
                    <a:gd name="connsiteY2" fmla="*/ 284711 h 295701"/>
                    <a:gd name="connsiteX3" fmla="*/ 50965 w 468136"/>
                    <a:gd name="connsiteY3" fmla="*/ 231226 h 295701"/>
                    <a:gd name="connsiteX4" fmla="*/ 46920 w 468136"/>
                    <a:gd name="connsiteY4" fmla="*/ 88669 h 295701"/>
                    <a:gd name="connsiteX0" fmla="*/ 47874 w 499284"/>
                    <a:gd name="connsiteY0" fmla="*/ 76713 h 316158"/>
                    <a:gd name="connsiteX1" fmla="*/ 441623 w 499284"/>
                    <a:gd name="connsiteY1" fmla="*/ 11344 h 316158"/>
                    <a:gd name="connsiteX2" fmla="*/ 456231 w 499284"/>
                    <a:gd name="connsiteY2" fmla="*/ 308021 h 316158"/>
                    <a:gd name="connsiteX3" fmla="*/ 51919 w 499284"/>
                    <a:gd name="connsiteY3" fmla="*/ 219270 h 316158"/>
                    <a:gd name="connsiteX4" fmla="*/ 47874 w 499284"/>
                    <a:gd name="connsiteY4" fmla="*/ 76713 h 316158"/>
                    <a:gd name="connsiteX0" fmla="*/ 47874 w 463497"/>
                    <a:gd name="connsiteY0" fmla="*/ 76713 h 395062"/>
                    <a:gd name="connsiteX1" fmla="*/ 441623 w 463497"/>
                    <a:gd name="connsiteY1" fmla="*/ 11344 h 395062"/>
                    <a:gd name="connsiteX2" fmla="*/ 456231 w 463497"/>
                    <a:gd name="connsiteY2" fmla="*/ 308021 h 395062"/>
                    <a:gd name="connsiteX3" fmla="*/ 51919 w 463497"/>
                    <a:gd name="connsiteY3" fmla="*/ 219270 h 395062"/>
                    <a:gd name="connsiteX4" fmla="*/ 47874 w 463497"/>
                    <a:gd name="connsiteY4" fmla="*/ 76713 h 395062"/>
                    <a:gd name="connsiteX0" fmla="*/ 46921 w 459400"/>
                    <a:gd name="connsiteY0" fmla="*/ 72725 h 340058"/>
                    <a:gd name="connsiteX1" fmla="*/ 440670 w 459400"/>
                    <a:gd name="connsiteY1" fmla="*/ 7356 h 340058"/>
                    <a:gd name="connsiteX2" fmla="*/ 439638 w 459400"/>
                    <a:gd name="connsiteY2" fmla="*/ 240992 h 340058"/>
                    <a:gd name="connsiteX3" fmla="*/ 50966 w 459400"/>
                    <a:gd name="connsiteY3" fmla="*/ 215282 h 340058"/>
                    <a:gd name="connsiteX4" fmla="*/ 46921 w 459400"/>
                    <a:gd name="connsiteY4" fmla="*/ 72725 h 340058"/>
                    <a:gd name="connsiteX0" fmla="*/ 46921 w 489060"/>
                    <a:gd name="connsiteY0" fmla="*/ 72725 h 256034"/>
                    <a:gd name="connsiteX1" fmla="*/ 440670 w 489060"/>
                    <a:gd name="connsiteY1" fmla="*/ 7356 h 256034"/>
                    <a:gd name="connsiteX2" fmla="*/ 439638 w 489060"/>
                    <a:gd name="connsiteY2" fmla="*/ 240992 h 256034"/>
                    <a:gd name="connsiteX3" fmla="*/ 50966 w 489060"/>
                    <a:gd name="connsiteY3" fmla="*/ 215282 h 256034"/>
                    <a:gd name="connsiteX4" fmla="*/ 46921 w 489060"/>
                    <a:gd name="connsiteY4" fmla="*/ 72725 h 256034"/>
                    <a:gd name="connsiteX0" fmla="*/ 46921 w 475495"/>
                    <a:gd name="connsiteY0" fmla="*/ 86298 h 269607"/>
                    <a:gd name="connsiteX1" fmla="*/ 440670 w 475495"/>
                    <a:gd name="connsiteY1" fmla="*/ 20929 h 269607"/>
                    <a:gd name="connsiteX2" fmla="*/ 439638 w 475495"/>
                    <a:gd name="connsiteY2" fmla="*/ 254565 h 269607"/>
                    <a:gd name="connsiteX3" fmla="*/ 50966 w 475495"/>
                    <a:gd name="connsiteY3" fmla="*/ 228855 h 269607"/>
                    <a:gd name="connsiteX4" fmla="*/ 46921 w 475495"/>
                    <a:gd name="connsiteY4" fmla="*/ 86298 h 269607"/>
                    <a:gd name="connsiteX0" fmla="*/ 47873 w 499277"/>
                    <a:gd name="connsiteY0" fmla="*/ 77622 h 330195"/>
                    <a:gd name="connsiteX1" fmla="*/ 441622 w 499277"/>
                    <a:gd name="connsiteY1" fmla="*/ 12253 h 330195"/>
                    <a:gd name="connsiteX2" fmla="*/ 456221 w 499277"/>
                    <a:gd name="connsiteY2" fmla="*/ 322818 h 330195"/>
                    <a:gd name="connsiteX3" fmla="*/ 51918 w 499277"/>
                    <a:gd name="connsiteY3" fmla="*/ 220179 h 330195"/>
                    <a:gd name="connsiteX4" fmla="*/ 47873 w 499277"/>
                    <a:gd name="connsiteY4" fmla="*/ 77622 h 330195"/>
                    <a:gd name="connsiteX0" fmla="*/ 47873 w 480436"/>
                    <a:gd name="connsiteY0" fmla="*/ 77622 h 357502"/>
                    <a:gd name="connsiteX1" fmla="*/ 441622 w 480436"/>
                    <a:gd name="connsiteY1" fmla="*/ 12253 h 357502"/>
                    <a:gd name="connsiteX2" fmla="*/ 456221 w 480436"/>
                    <a:gd name="connsiteY2" fmla="*/ 322818 h 357502"/>
                    <a:gd name="connsiteX3" fmla="*/ 51918 w 480436"/>
                    <a:gd name="connsiteY3" fmla="*/ 220179 h 357502"/>
                    <a:gd name="connsiteX4" fmla="*/ 47873 w 480436"/>
                    <a:gd name="connsiteY4" fmla="*/ 77622 h 357502"/>
                    <a:gd name="connsiteX0" fmla="*/ 48157 w 482957"/>
                    <a:gd name="connsiteY0" fmla="*/ 76644 h 343420"/>
                    <a:gd name="connsiteX1" fmla="*/ 441906 w 482957"/>
                    <a:gd name="connsiteY1" fmla="*/ 11275 h 343420"/>
                    <a:gd name="connsiteX2" fmla="*/ 461125 w 482957"/>
                    <a:gd name="connsiteY2" fmla="*/ 306889 h 343420"/>
                    <a:gd name="connsiteX3" fmla="*/ 52202 w 482957"/>
                    <a:gd name="connsiteY3" fmla="*/ 219201 h 343420"/>
                    <a:gd name="connsiteX4" fmla="*/ 48157 w 482957"/>
                    <a:gd name="connsiteY4" fmla="*/ 76644 h 343420"/>
                    <a:gd name="connsiteX0" fmla="*/ 48157 w 472044"/>
                    <a:gd name="connsiteY0" fmla="*/ 76644 h 344332"/>
                    <a:gd name="connsiteX1" fmla="*/ 441906 w 472044"/>
                    <a:gd name="connsiteY1" fmla="*/ 11275 h 344332"/>
                    <a:gd name="connsiteX2" fmla="*/ 461125 w 472044"/>
                    <a:gd name="connsiteY2" fmla="*/ 306889 h 344332"/>
                    <a:gd name="connsiteX3" fmla="*/ 52202 w 472044"/>
                    <a:gd name="connsiteY3" fmla="*/ 219201 h 344332"/>
                    <a:gd name="connsiteX4" fmla="*/ 48157 w 472044"/>
                    <a:gd name="connsiteY4" fmla="*/ 76644 h 344332"/>
                    <a:gd name="connsiteX0" fmla="*/ 48157 w 462300"/>
                    <a:gd name="connsiteY0" fmla="*/ 80444 h 348132"/>
                    <a:gd name="connsiteX1" fmla="*/ 441906 w 462300"/>
                    <a:gd name="connsiteY1" fmla="*/ 15075 h 348132"/>
                    <a:gd name="connsiteX2" fmla="*/ 461125 w 462300"/>
                    <a:gd name="connsiteY2" fmla="*/ 310689 h 348132"/>
                    <a:gd name="connsiteX3" fmla="*/ 52202 w 462300"/>
                    <a:gd name="connsiteY3" fmla="*/ 223001 h 348132"/>
                    <a:gd name="connsiteX4" fmla="*/ 48157 w 462300"/>
                    <a:gd name="connsiteY4" fmla="*/ 80444 h 348132"/>
                    <a:gd name="connsiteX0" fmla="*/ 48157 w 462300"/>
                    <a:gd name="connsiteY0" fmla="*/ 106167 h 373855"/>
                    <a:gd name="connsiteX1" fmla="*/ 441906 w 462300"/>
                    <a:gd name="connsiteY1" fmla="*/ 40798 h 373855"/>
                    <a:gd name="connsiteX2" fmla="*/ 461125 w 462300"/>
                    <a:gd name="connsiteY2" fmla="*/ 336412 h 373855"/>
                    <a:gd name="connsiteX3" fmla="*/ 52202 w 462300"/>
                    <a:gd name="connsiteY3" fmla="*/ 248724 h 373855"/>
                    <a:gd name="connsiteX4" fmla="*/ 48157 w 462300"/>
                    <a:gd name="connsiteY4" fmla="*/ 106167 h 373855"/>
                    <a:gd name="connsiteX0" fmla="*/ 48157 w 462300"/>
                    <a:gd name="connsiteY0" fmla="*/ 119143 h 386831"/>
                    <a:gd name="connsiteX1" fmla="*/ 441906 w 462300"/>
                    <a:gd name="connsiteY1" fmla="*/ 53774 h 386831"/>
                    <a:gd name="connsiteX2" fmla="*/ 461125 w 462300"/>
                    <a:gd name="connsiteY2" fmla="*/ 349388 h 386831"/>
                    <a:gd name="connsiteX3" fmla="*/ 52202 w 462300"/>
                    <a:gd name="connsiteY3" fmla="*/ 261700 h 386831"/>
                    <a:gd name="connsiteX4" fmla="*/ 48157 w 462300"/>
                    <a:gd name="connsiteY4" fmla="*/ 119143 h 386831"/>
                    <a:gd name="connsiteX0" fmla="*/ 47981 w 482341"/>
                    <a:gd name="connsiteY0" fmla="*/ 87060 h 323305"/>
                    <a:gd name="connsiteX1" fmla="*/ 438940 w 482341"/>
                    <a:gd name="connsiteY1" fmla="*/ 61215 h 323305"/>
                    <a:gd name="connsiteX2" fmla="*/ 460949 w 482341"/>
                    <a:gd name="connsiteY2" fmla="*/ 317305 h 323305"/>
                    <a:gd name="connsiteX3" fmla="*/ 52026 w 482341"/>
                    <a:gd name="connsiteY3" fmla="*/ 229617 h 323305"/>
                    <a:gd name="connsiteX4" fmla="*/ 47981 w 482341"/>
                    <a:gd name="connsiteY4" fmla="*/ 87060 h 323305"/>
                    <a:gd name="connsiteX0" fmla="*/ 48491 w 507149"/>
                    <a:gd name="connsiteY0" fmla="*/ 46060 h 328663"/>
                    <a:gd name="connsiteX1" fmla="*/ 439450 w 507149"/>
                    <a:gd name="connsiteY1" fmla="*/ 20215 h 328663"/>
                    <a:gd name="connsiteX2" fmla="*/ 469730 w 507149"/>
                    <a:gd name="connsiteY2" fmla="*/ 324384 h 328663"/>
                    <a:gd name="connsiteX3" fmla="*/ 52536 w 507149"/>
                    <a:gd name="connsiteY3" fmla="*/ 188617 h 328663"/>
                    <a:gd name="connsiteX4" fmla="*/ 48491 w 507149"/>
                    <a:gd name="connsiteY4" fmla="*/ 46060 h 328663"/>
                    <a:gd name="connsiteX0" fmla="*/ 48491 w 478838"/>
                    <a:gd name="connsiteY0" fmla="*/ 46060 h 361002"/>
                    <a:gd name="connsiteX1" fmla="*/ 439450 w 478838"/>
                    <a:gd name="connsiteY1" fmla="*/ 20215 h 361002"/>
                    <a:gd name="connsiteX2" fmla="*/ 469730 w 478838"/>
                    <a:gd name="connsiteY2" fmla="*/ 324384 h 361002"/>
                    <a:gd name="connsiteX3" fmla="*/ 52536 w 478838"/>
                    <a:gd name="connsiteY3" fmla="*/ 188617 h 361002"/>
                    <a:gd name="connsiteX4" fmla="*/ 48491 w 478838"/>
                    <a:gd name="connsiteY4" fmla="*/ 46060 h 361002"/>
                    <a:gd name="connsiteX0" fmla="*/ 48265 w 476883"/>
                    <a:gd name="connsiteY0" fmla="*/ 42430 h 314085"/>
                    <a:gd name="connsiteX1" fmla="*/ 439224 w 476883"/>
                    <a:gd name="connsiteY1" fmla="*/ 16585 h 314085"/>
                    <a:gd name="connsiteX2" fmla="*/ 465844 w 476883"/>
                    <a:gd name="connsiteY2" fmla="*/ 271611 h 314085"/>
                    <a:gd name="connsiteX3" fmla="*/ 52310 w 476883"/>
                    <a:gd name="connsiteY3" fmla="*/ 184987 h 314085"/>
                    <a:gd name="connsiteX4" fmla="*/ 48265 w 476883"/>
                    <a:gd name="connsiteY4" fmla="*/ 42430 h 314085"/>
                    <a:gd name="connsiteX0" fmla="*/ 46534 w 492135"/>
                    <a:gd name="connsiteY0" fmla="*/ 98257 h 337087"/>
                    <a:gd name="connsiteX1" fmla="*/ 409863 w 492135"/>
                    <a:gd name="connsiteY1" fmla="*/ 9362 h 337087"/>
                    <a:gd name="connsiteX2" fmla="*/ 464113 w 492135"/>
                    <a:gd name="connsiteY2" fmla="*/ 327438 h 337087"/>
                    <a:gd name="connsiteX3" fmla="*/ 50579 w 492135"/>
                    <a:gd name="connsiteY3" fmla="*/ 240814 h 337087"/>
                    <a:gd name="connsiteX4" fmla="*/ 46534 w 492135"/>
                    <a:gd name="connsiteY4" fmla="*/ 98257 h 337087"/>
                    <a:gd name="connsiteX0" fmla="*/ 46534 w 477310"/>
                    <a:gd name="connsiteY0" fmla="*/ 138946 h 377776"/>
                    <a:gd name="connsiteX1" fmla="*/ 409863 w 477310"/>
                    <a:gd name="connsiteY1" fmla="*/ 50051 h 377776"/>
                    <a:gd name="connsiteX2" fmla="*/ 464113 w 477310"/>
                    <a:gd name="connsiteY2" fmla="*/ 368127 h 377776"/>
                    <a:gd name="connsiteX3" fmla="*/ 50579 w 477310"/>
                    <a:gd name="connsiteY3" fmla="*/ 281503 h 377776"/>
                    <a:gd name="connsiteX4" fmla="*/ 46534 w 477310"/>
                    <a:gd name="connsiteY4" fmla="*/ 138946 h 377776"/>
                    <a:gd name="connsiteX0" fmla="*/ 49201 w 486301"/>
                    <a:gd name="connsiteY0" fmla="*/ 107559 h 344212"/>
                    <a:gd name="connsiteX1" fmla="*/ 454932 w 486301"/>
                    <a:gd name="connsiteY1" fmla="*/ 56087 h 344212"/>
                    <a:gd name="connsiteX2" fmla="*/ 466780 w 486301"/>
                    <a:gd name="connsiteY2" fmla="*/ 336740 h 344212"/>
                    <a:gd name="connsiteX3" fmla="*/ 53246 w 486301"/>
                    <a:gd name="connsiteY3" fmla="*/ 250116 h 344212"/>
                    <a:gd name="connsiteX4" fmla="*/ 49201 w 486301"/>
                    <a:gd name="connsiteY4" fmla="*/ 107559 h 344212"/>
                    <a:gd name="connsiteX0" fmla="*/ 48079 w 500667"/>
                    <a:gd name="connsiteY0" fmla="*/ 66355 h 333543"/>
                    <a:gd name="connsiteX1" fmla="*/ 453810 w 500667"/>
                    <a:gd name="connsiteY1" fmla="*/ 14883 h 333543"/>
                    <a:gd name="connsiteX2" fmla="*/ 447194 w 500667"/>
                    <a:gd name="connsiteY2" fmla="*/ 327570 h 333543"/>
                    <a:gd name="connsiteX3" fmla="*/ 52124 w 500667"/>
                    <a:gd name="connsiteY3" fmla="*/ 208912 h 333543"/>
                    <a:gd name="connsiteX4" fmla="*/ 48079 w 500667"/>
                    <a:gd name="connsiteY4" fmla="*/ 66355 h 333543"/>
                    <a:gd name="connsiteX0" fmla="*/ 48079 w 473008"/>
                    <a:gd name="connsiteY0" fmla="*/ 66355 h 362577"/>
                    <a:gd name="connsiteX1" fmla="*/ 453810 w 473008"/>
                    <a:gd name="connsiteY1" fmla="*/ 14883 h 362577"/>
                    <a:gd name="connsiteX2" fmla="*/ 447194 w 473008"/>
                    <a:gd name="connsiteY2" fmla="*/ 327570 h 362577"/>
                    <a:gd name="connsiteX3" fmla="*/ 52124 w 473008"/>
                    <a:gd name="connsiteY3" fmla="*/ 208912 h 362577"/>
                    <a:gd name="connsiteX4" fmla="*/ 48079 w 473008"/>
                    <a:gd name="connsiteY4" fmla="*/ 66355 h 362577"/>
                    <a:gd name="connsiteX0" fmla="*/ 48079 w 500667"/>
                    <a:gd name="connsiteY0" fmla="*/ 66355 h 333543"/>
                    <a:gd name="connsiteX1" fmla="*/ 453810 w 500667"/>
                    <a:gd name="connsiteY1" fmla="*/ 14883 h 333543"/>
                    <a:gd name="connsiteX2" fmla="*/ 447194 w 500667"/>
                    <a:gd name="connsiteY2" fmla="*/ 327570 h 333543"/>
                    <a:gd name="connsiteX3" fmla="*/ 52124 w 500667"/>
                    <a:gd name="connsiteY3" fmla="*/ 208912 h 333543"/>
                    <a:gd name="connsiteX4" fmla="*/ 48079 w 500667"/>
                    <a:gd name="connsiteY4" fmla="*/ 66355 h 333543"/>
                    <a:gd name="connsiteX0" fmla="*/ 48079 w 471705"/>
                    <a:gd name="connsiteY0" fmla="*/ 70370 h 337558"/>
                    <a:gd name="connsiteX1" fmla="*/ 453810 w 471705"/>
                    <a:gd name="connsiteY1" fmla="*/ 18898 h 337558"/>
                    <a:gd name="connsiteX2" fmla="*/ 447194 w 471705"/>
                    <a:gd name="connsiteY2" fmla="*/ 331585 h 337558"/>
                    <a:gd name="connsiteX3" fmla="*/ 52124 w 471705"/>
                    <a:gd name="connsiteY3" fmla="*/ 212927 h 337558"/>
                    <a:gd name="connsiteX4" fmla="*/ 48079 w 471705"/>
                    <a:gd name="connsiteY4" fmla="*/ 70370 h 337558"/>
                    <a:gd name="connsiteX0" fmla="*/ 47665 w 469704"/>
                    <a:gd name="connsiteY0" fmla="*/ 91111 h 359468"/>
                    <a:gd name="connsiteX1" fmla="*/ 446954 w 469704"/>
                    <a:gd name="connsiteY1" fmla="*/ 16132 h 359468"/>
                    <a:gd name="connsiteX2" fmla="*/ 446780 w 469704"/>
                    <a:gd name="connsiteY2" fmla="*/ 352326 h 359468"/>
                    <a:gd name="connsiteX3" fmla="*/ 51710 w 469704"/>
                    <a:gd name="connsiteY3" fmla="*/ 233668 h 359468"/>
                    <a:gd name="connsiteX4" fmla="*/ 47665 w 469704"/>
                    <a:gd name="connsiteY4" fmla="*/ 91111 h 359468"/>
                    <a:gd name="connsiteX0" fmla="*/ 47665 w 476115"/>
                    <a:gd name="connsiteY0" fmla="*/ 129914 h 398271"/>
                    <a:gd name="connsiteX1" fmla="*/ 446954 w 476115"/>
                    <a:gd name="connsiteY1" fmla="*/ 54935 h 398271"/>
                    <a:gd name="connsiteX2" fmla="*/ 446780 w 476115"/>
                    <a:gd name="connsiteY2" fmla="*/ 391129 h 398271"/>
                    <a:gd name="connsiteX3" fmla="*/ 51710 w 476115"/>
                    <a:gd name="connsiteY3" fmla="*/ 272471 h 398271"/>
                    <a:gd name="connsiteX4" fmla="*/ 47665 w 476115"/>
                    <a:gd name="connsiteY4" fmla="*/ 129914 h 398271"/>
                    <a:gd name="connsiteX0" fmla="*/ 48314 w 480389"/>
                    <a:gd name="connsiteY0" fmla="*/ 82335 h 347884"/>
                    <a:gd name="connsiteX1" fmla="*/ 457712 w 480389"/>
                    <a:gd name="connsiteY1" fmla="*/ 66120 h 347884"/>
                    <a:gd name="connsiteX2" fmla="*/ 447429 w 480389"/>
                    <a:gd name="connsiteY2" fmla="*/ 343550 h 347884"/>
                    <a:gd name="connsiteX3" fmla="*/ 52359 w 480389"/>
                    <a:gd name="connsiteY3" fmla="*/ 224892 h 347884"/>
                    <a:gd name="connsiteX4" fmla="*/ 48314 w 480389"/>
                    <a:gd name="connsiteY4" fmla="*/ 82335 h 347884"/>
                    <a:gd name="connsiteX0" fmla="*/ 48314 w 503115"/>
                    <a:gd name="connsiteY0" fmla="*/ 37282 h 302831"/>
                    <a:gd name="connsiteX1" fmla="*/ 457712 w 503115"/>
                    <a:gd name="connsiteY1" fmla="*/ 21067 h 302831"/>
                    <a:gd name="connsiteX2" fmla="*/ 447429 w 503115"/>
                    <a:gd name="connsiteY2" fmla="*/ 298497 h 302831"/>
                    <a:gd name="connsiteX3" fmla="*/ 52359 w 503115"/>
                    <a:gd name="connsiteY3" fmla="*/ 179839 h 302831"/>
                    <a:gd name="connsiteX4" fmla="*/ 48314 w 503115"/>
                    <a:gd name="connsiteY4" fmla="*/ 37282 h 302831"/>
                    <a:gd name="connsiteX0" fmla="*/ 48314 w 486945"/>
                    <a:gd name="connsiteY0" fmla="*/ 37282 h 349115"/>
                    <a:gd name="connsiteX1" fmla="*/ 457712 w 486945"/>
                    <a:gd name="connsiteY1" fmla="*/ 21067 h 349115"/>
                    <a:gd name="connsiteX2" fmla="*/ 447429 w 486945"/>
                    <a:gd name="connsiteY2" fmla="*/ 298497 h 349115"/>
                    <a:gd name="connsiteX3" fmla="*/ 52359 w 486945"/>
                    <a:gd name="connsiteY3" fmla="*/ 179839 h 349115"/>
                    <a:gd name="connsiteX4" fmla="*/ 48314 w 486945"/>
                    <a:gd name="connsiteY4" fmla="*/ 37282 h 349115"/>
                    <a:gd name="connsiteX0" fmla="*/ 48428 w 487675"/>
                    <a:gd name="connsiteY0" fmla="*/ 32940 h 294760"/>
                    <a:gd name="connsiteX1" fmla="*/ 457826 w 487675"/>
                    <a:gd name="connsiteY1" fmla="*/ 16725 h 294760"/>
                    <a:gd name="connsiteX2" fmla="*/ 449424 w 487675"/>
                    <a:gd name="connsiteY2" fmla="*/ 235403 h 294760"/>
                    <a:gd name="connsiteX3" fmla="*/ 52473 w 487675"/>
                    <a:gd name="connsiteY3" fmla="*/ 175497 h 294760"/>
                    <a:gd name="connsiteX4" fmla="*/ 48428 w 487675"/>
                    <a:gd name="connsiteY4" fmla="*/ 32940 h 294760"/>
                    <a:gd name="connsiteX0" fmla="*/ 46719 w 488058"/>
                    <a:gd name="connsiteY0" fmla="*/ 70002 h 282452"/>
                    <a:gd name="connsiteX1" fmla="*/ 429399 w 488058"/>
                    <a:gd name="connsiteY1" fmla="*/ 9967 h 282452"/>
                    <a:gd name="connsiteX2" fmla="*/ 447715 w 488058"/>
                    <a:gd name="connsiteY2" fmla="*/ 272465 h 282452"/>
                    <a:gd name="connsiteX3" fmla="*/ 50764 w 488058"/>
                    <a:gd name="connsiteY3" fmla="*/ 212559 h 282452"/>
                    <a:gd name="connsiteX4" fmla="*/ 46719 w 488058"/>
                    <a:gd name="connsiteY4" fmla="*/ 70002 h 282452"/>
                    <a:gd name="connsiteX0" fmla="*/ 46719 w 468206"/>
                    <a:gd name="connsiteY0" fmla="*/ 89041 h 301491"/>
                    <a:gd name="connsiteX1" fmla="*/ 429399 w 468206"/>
                    <a:gd name="connsiteY1" fmla="*/ 29006 h 301491"/>
                    <a:gd name="connsiteX2" fmla="*/ 447715 w 468206"/>
                    <a:gd name="connsiteY2" fmla="*/ 291504 h 301491"/>
                    <a:gd name="connsiteX3" fmla="*/ 50764 w 468206"/>
                    <a:gd name="connsiteY3" fmla="*/ 231598 h 301491"/>
                    <a:gd name="connsiteX4" fmla="*/ 46719 w 468206"/>
                    <a:gd name="connsiteY4" fmla="*/ 89041 h 301491"/>
                    <a:gd name="connsiteX0" fmla="*/ 46719 w 488058"/>
                    <a:gd name="connsiteY0" fmla="*/ 70003 h 282453"/>
                    <a:gd name="connsiteX1" fmla="*/ 429399 w 488058"/>
                    <a:gd name="connsiteY1" fmla="*/ 9968 h 282453"/>
                    <a:gd name="connsiteX2" fmla="*/ 447715 w 488058"/>
                    <a:gd name="connsiteY2" fmla="*/ 272466 h 282453"/>
                    <a:gd name="connsiteX3" fmla="*/ 50764 w 488058"/>
                    <a:gd name="connsiteY3" fmla="*/ 212560 h 282453"/>
                    <a:gd name="connsiteX4" fmla="*/ 46719 w 488058"/>
                    <a:gd name="connsiteY4" fmla="*/ 70003 h 282453"/>
                    <a:gd name="connsiteX0" fmla="*/ 46719 w 459250"/>
                    <a:gd name="connsiteY0" fmla="*/ 70003 h 305693"/>
                    <a:gd name="connsiteX1" fmla="*/ 429399 w 459250"/>
                    <a:gd name="connsiteY1" fmla="*/ 9968 h 305693"/>
                    <a:gd name="connsiteX2" fmla="*/ 447715 w 459250"/>
                    <a:gd name="connsiteY2" fmla="*/ 272466 h 305693"/>
                    <a:gd name="connsiteX3" fmla="*/ 50764 w 459250"/>
                    <a:gd name="connsiteY3" fmla="*/ 212560 h 305693"/>
                    <a:gd name="connsiteX4" fmla="*/ 46719 w 459250"/>
                    <a:gd name="connsiteY4" fmla="*/ 70003 h 305693"/>
                    <a:gd name="connsiteX0" fmla="*/ 46943 w 460782"/>
                    <a:gd name="connsiteY0" fmla="*/ 72329 h 338670"/>
                    <a:gd name="connsiteX1" fmla="*/ 429623 w 460782"/>
                    <a:gd name="connsiteY1" fmla="*/ 12294 h 338670"/>
                    <a:gd name="connsiteX2" fmla="*/ 451607 w 460782"/>
                    <a:gd name="connsiteY2" fmla="*/ 310048 h 338670"/>
                    <a:gd name="connsiteX3" fmla="*/ 50988 w 460782"/>
                    <a:gd name="connsiteY3" fmla="*/ 214886 h 338670"/>
                    <a:gd name="connsiteX4" fmla="*/ 46943 w 460782"/>
                    <a:gd name="connsiteY4" fmla="*/ 72329 h 338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782" h="338670">
                      <a:moveTo>
                        <a:pt x="46943" y="72329"/>
                      </a:moveTo>
                      <a:cubicBezTo>
                        <a:pt x="110049" y="38564"/>
                        <a:pt x="362179" y="-27326"/>
                        <a:pt x="429623" y="12294"/>
                      </a:cubicBezTo>
                      <a:cubicBezTo>
                        <a:pt x="497067" y="51914"/>
                        <a:pt x="430823" y="220664"/>
                        <a:pt x="451607" y="310048"/>
                      </a:cubicBezTo>
                      <a:cubicBezTo>
                        <a:pt x="472391" y="399432"/>
                        <a:pt x="118432" y="254506"/>
                        <a:pt x="50988" y="214886"/>
                      </a:cubicBezTo>
                      <a:cubicBezTo>
                        <a:pt x="-16456" y="175266"/>
                        <a:pt x="-16163" y="106094"/>
                        <a:pt x="46943" y="72329"/>
                      </a:cubicBezTo>
                      <a:close/>
                    </a:path>
                  </a:pathLst>
                </a:custGeom>
                <a:gradFill flip="none" rotWithShape="1">
                  <a:gsLst>
                    <a:gs pos="0">
                      <a:srgbClr val="FF0000"/>
                    </a:gs>
                    <a:gs pos="100000">
                      <a:srgbClr val="FF66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Freeform: Shape 15">
                  <a:extLst>
                    <a:ext uri="{FF2B5EF4-FFF2-40B4-BE49-F238E27FC236}">
                      <a16:creationId xmlns:a16="http://schemas.microsoft.com/office/drawing/2014/main" id="{0126EFEC-DE6E-B8BA-85B0-26EDFB4550DF}"/>
                    </a:ext>
                  </a:extLst>
                </p:cNvPr>
                <p:cNvSpPr/>
                <p:nvPr/>
              </p:nvSpPr>
              <p:spPr>
                <a:xfrm rot="14184904" flipH="1">
                  <a:off x="6647489" y="2453770"/>
                  <a:ext cx="167338" cy="160380"/>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Freeform: Shape 16">
                  <a:extLst>
                    <a:ext uri="{FF2B5EF4-FFF2-40B4-BE49-F238E27FC236}">
                      <a16:creationId xmlns:a16="http://schemas.microsoft.com/office/drawing/2014/main" id="{26092F06-C152-FD7D-8340-3796CD511525}"/>
                    </a:ext>
                  </a:extLst>
                </p:cNvPr>
                <p:cNvSpPr/>
                <p:nvPr/>
              </p:nvSpPr>
              <p:spPr>
                <a:xfrm rot="2650570" flipH="1">
                  <a:off x="6494010" y="2637265"/>
                  <a:ext cx="140195" cy="84389"/>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Freeform: Shape 17">
                  <a:extLst>
                    <a:ext uri="{FF2B5EF4-FFF2-40B4-BE49-F238E27FC236}">
                      <a16:creationId xmlns:a16="http://schemas.microsoft.com/office/drawing/2014/main" id="{AA749B82-5CC6-2FB0-8161-AAB7C143A26A}"/>
                    </a:ext>
                  </a:extLst>
                </p:cNvPr>
                <p:cNvSpPr/>
                <p:nvPr/>
              </p:nvSpPr>
              <p:spPr>
                <a:xfrm rot="8576057" flipH="1">
                  <a:off x="6445256" y="2795200"/>
                  <a:ext cx="111949" cy="111395"/>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Freeform: Shape 18">
                  <a:extLst>
                    <a:ext uri="{FF2B5EF4-FFF2-40B4-BE49-F238E27FC236}">
                      <a16:creationId xmlns:a16="http://schemas.microsoft.com/office/drawing/2014/main" id="{ECE21CEF-F190-8ED8-663A-3ECF4F33A922}"/>
                    </a:ext>
                  </a:extLst>
                </p:cNvPr>
                <p:cNvSpPr/>
                <p:nvPr/>
              </p:nvSpPr>
              <p:spPr>
                <a:xfrm rot="5695830" flipH="1">
                  <a:off x="6545700" y="3016122"/>
                  <a:ext cx="86971" cy="64071"/>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Freeform: Shape 19">
                  <a:extLst>
                    <a:ext uri="{FF2B5EF4-FFF2-40B4-BE49-F238E27FC236}">
                      <a16:creationId xmlns:a16="http://schemas.microsoft.com/office/drawing/2014/main" id="{88F362CC-AC42-C7DB-9F5C-D728D0B18EF6}"/>
                    </a:ext>
                  </a:extLst>
                </p:cNvPr>
                <p:cNvSpPr/>
                <p:nvPr/>
              </p:nvSpPr>
              <p:spPr>
                <a:xfrm rot="9295409" flipH="1">
                  <a:off x="6677398" y="3190207"/>
                  <a:ext cx="54871" cy="102005"/>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21" name="Group 20">
                  <a:extLst>
                    <a:ext uri="{FF2B5EF4-FFF2-40B4-BE49-F238E27FC236}">
                      <a16:creationId xmlns:a16="http://schemas.microsoft.com/office/drawing/2014/main" id="{B38C2B24-3FE5-4076-674C-1000F5CF1D20}"/>
                    </a:ext>
                  </a:extLst>
                </p:cNvPr>
                <p:cNvGrpSpPr/>
                <p:nvPr/>
              </p:nvGrpSpPr>
              <p:grpSpPr>
                <a:xfrm rot="21400779">
                  <a:off x="7240327" y="3456286"/>
                  <a:ext cx="1893360" cy="1308092"/>
                  <a:chOff x="7256711" y="3486865"/>
                  <a:chExt cx="1893360" cy="1308092"/>
                </a:xfrm>
              </p:grpSpPr>
              <p:sp>
                <p:nvSpPr>
                  <p:cNvPr id="23" name="Freeform: Shape 22">
                    <a:extLst>
                      <a:ext uri="{FF2B5EF4-FFF2-40B4-BE49-F238E27FC236}">
                        <a16:creationId xmlns:a16="http://schemas.microsoft.com/office/drawing/2014/main" id="{ECBB052C-B027-A385-AA8A-F14AB8A6C53A}"/>
                      </a:ext>
                    </a:extLst>
                  </p:cNvPr>
                  <p:cNvSpPr/>
                  <p:nvPr/>
                </p:nvSpPr>
                <p:spPr>
                  <a:xfrm rot="18632516" flipH="1">
                    <a:off x="7566919" y="3176657"/>
                    <a:ext cx="1272943" cy="1893360"/>
                  </a:xfrm>
                  <a:custGeom>
                    <a:avLst/>
                    <a:gdLst>
                      <a:gd name="connsiteX0" fmla="*/ 23594 w 1980501"/>
                      <a:gd name="connsiteY0" fmla="*/ 988821 h 1712242"/>
                      <a:gd name="connsiteX1" fmla="*/ 1409261 w 1980501"/>
                      <a:gd name="connsiteY1" fmla="*/ 4083 h 1712242"/>
                      <a:gd name="connsiteX2" fmla="*/ 1979003 w 1980501"/>
                      <a:gd name="connsiteY2" fmla="*/ 679332 h 1712242"/>
                      <a:gd name="connsiteX3" fmla="*/ 1542904 w 1980501"/>
                      <a:gd name="connsiteY3" fmla="*/ 1671104 h 1712242"/>
                      <a:gd name="connsiteX4" fmla="*/ 607403 w 1980501"/>
                      <a:gd name="connsiteY4" fmla="*/ 1474157 h 1712242"/>
                      <a:gd name="connsiteX5" fmla="*/ 23594 w 1980501"/>
                      <a:gd name="connsiteY5" fmla="*/ 988821 h 1712242"/>
                      <a:gd name="connsiteX0" fmla="*/ 23594 w 1980501"/>
                      <a:gd name="connsiteY0" fmla="*/ 988821 h 1712242"/>
                      <a:gd name="connsiteX1" fmla="*/ 1409261 w 1980501"/>
                      <a:gd name="connsiteY1" fmla="*/ 4083 h 1712242"/>
                      <a:gd name="connsiteX2" fmla="*/ 1979003 w 1980501"/>
                      <a:gd name="connsiteY2" fmla="*/ 679332 h 1712242"/>
                      <a:gd name="connsiteX3" fmla="*/ 1542904 w 1980501"/>
                      <a:gd name="connsiteY3" fmla="*/ 1671104 h 1712242"/>
                      <a:gd name="connsiteX4" fmla="*/ 607403 w 1980501"/>
                      <a:gd name="connsiteY4" fmla="*/ 1474157 h 1712242"/>
                      <a:gd name="connsiteX5" fmla="*/ 23594 w 1980501"/>
                      <a:gd name="connsiteY5" fmla="*/ 988821 h 1712242"/>
                      <a:gd name="connsiteX0" fmla="*/ 0 w 1956907"/>
                      <a:gd name="connsiteY0" fmla="*/ 988821 h 1712242"/>
                      <a:gd name="connsiteX1" fmla="*/ 1385667 w 1956907"/>
                      <a:gd name="connsiteY1" fmla="*/ 4083 h 1712242"/>
                      <a:gd name="connsiteX2" fmla="*/ 1955409 w 1956907"/>
                      <a:gd name="connsiteY2" fmla="*/ 679332 h 1712242"/>
                      <a:gd name="connsiteX3" fmla="*/ 1519310 w 1956907"/>
                      <a:gd name="connsiteY3" fmla="*/ 1671104 h 1712242"/>
                      <a:gd name="connsiteX4" fmla="*/ 583809 w 1956907"/>
                      <a:gd name="connsiteY4" fmla="*/ 1474157 h 1712242"/>
                      <a:gd name="connsiteX5" fmla="*/ 0 w 1956907"/>
                      <a:gd name="connsiteY5" fmla="*/ 988821 h 1712242"/>
                      <a:gd name="connsiteX0" fmla="*/ 0 w 1956907"/>
                      <a:gd name="connsiteY0" fmla="*/ 988821 h 1712242"/>
                      <a:gd name="connsiteX1" fmla="*/ 1385667 w 1956907"/>
                      <a:gd name="connsiteY1" fmla="*/ 4083 h 1712242"/>
                      <a:gd name="connsiteX2" fmla="*/ 1955409 w 1956907"/>
                      <a:gd name="connsiteY2" fmla="*/ 679332 h 1712242"/>
                      <a:gd name="connsiteX3" fmla="*/ 1519310 w 1956907"/>
                      <a:gd name="connsiteY3" fmla="*/ 1671104 h 1712242"/>
                      <a:gd name="connsiteX4" fmla="*/ 583809 w 1956907"/>
                      <a:gd name="connsiteY4" fmla="*/ 1474157 h 1712242"/>
                      <a:gd name="connsiteX5" fmla="*/ 0 w 1956907"/>
                      <a:gd name="connsiteY5" fmla="*/ 988821 h 1712242"/>
                      <a:gd name="connsiteX0" fmla="*/ 0 w 1960133"/>
                      <a:gd name="connsiteY0" fmla="*/ 988784 h 1687837"/>
                      <a:gd name="connsiteX1" fmla="*/ 1385667 w 1960133"/>
                      <a:gd name="connsiteY1" fmla="*/ 4046 h 1687837"/>
                      <a:gd name="connsiteX2" fmla="*/ 1955409 w 1960133"/>
                      <a:gd name="connsiteY2" fmla="*/ 679295 h 1687837"/>
                      <a:gd name="connsiteX3" fmla="*/ 1596682 w 1960133"/>
                      <a:gd name="connsiteY3" fmla="*/ 1642932 h 1687837"/>
                      <a:gd name="connsiteX4" fmla="*/ 583809 w 1960133"/>
                      <a:gd name="connsiteY4" fmla="*/ 1474120 h 1687837"/>
                      <a:gd name="connsiteX5" fmla="*/ 0 w 1960133"/>
                      <a:gd name="connsiteY5" fmla="*/ 988784 h 1687837"/>
                      <a:gd name="connsiteX0" fmla="*/ 0 w 1960133"/>
                      <a:gd name="connsiteY0" fmla="*/ 988784 h 1687837"/>
                      <a:gd name="connsiteX1" fmla="*/ 1385667 w 1960133"/>
                      <a:gd name="connsiteY1" fmla="*/ 4046 h 1687837"/>
                      <a:gd name="connsiteX2" fmla="*/ 1955409 w 1960133"/>
                      <a:gd name="connsiteY2" fmla="*/ 679295 h 1687837"/>
                      <a:gd name="connsiteX3" fmla="*/ 1596682 w 1960133"/>
                      <a:gd name="connsiteY3" fmla="*/ 1642932 h 1687837"/>
                      <a:gd name="connsiteX4" fmla="*/ 583809 w 1960133"/>
                      <a:gd name="connsiteY4" fmla="*/ 1474120 h 1687837"/>
                      <a:gd name="connsiteX5" fmla="*/ 0 w 1960133"/>
                      <a:gd name="connsiteY5" fmla="*/ 988784 h 1687837"/>
                      <a:gd name="connsiteX0" fmla="*/ 0 w 1958194"/>
                      <a:gd name="connsiteY0" fmla="*/ 995770 h 1694823"/>
                      <a:gd name="connsiteX1" fmla="*/ 1441937 w 1958194"/>
                      <a:gd name="connsiteY1" fmla="*/ 3998 h 1694823"/>
                      <a:gd name="connsiteX2" fmla="*/ 1955409 w 1958194"/>
                      <a:gd name="connsiteY2" fmla="*/ 686281 h 1694823"/>
                      <a:gd name="connsiteX3" fmla="*/ 1596682 w 1958194"/>
                      <a:gd name="connsiteY3" fmla="*/ 1649918 h 1694823"/>
                      <a:gd name="connsiteX4" fmla="*/ 583809 w 1958194"/>
                      <a:gd name="connsiteY4" fmla="*/ 1481106 h 1694823"/>
                      <a:gd name="connsiteX5" fmla="*/ 0 w 1958194"/>
                      <a:gd name="connsiteY5" fmla="*/ 995770 h 1694823"/>
                      <a:gd name="connsiteX0" fmla="*/ -1 w 1903375"/>
                      <a:gd name="connsiteY0" fmla="*/ 788601 h 1696202"/>
                      <a:gd name="connsiteX1" fmla="*/ 1387118 w 1903375"/>
                      <a:gd name="connsiteY1" fmla="*/ 531 h 1696202"/>
                      <a:gd name="connsiteX2" fmla="*/ 1900590 w 1903375"/>
                      <a:gd name="connsiteY2" fmla="*/ 682814 h 1696202"/>
                      <a:gd name="connsiteX3" fmla="*/ 1541863 w 1903375"/>
                      <a:gd name="connsiteY3" fmla="*/ 1646451 h 1696202"/>
                      <a:gd name="connsiteX4" fmla="*/ 528990 w 1903375"/>
                      <a:gd name="connsiteY4" fmla="*/ 1477639 h 1696202"/>
                      <a:gd name="connsiteX5" fmla="*/ -1 w 1903375"/>
                      <a:gd name="connsiteY5" fmla="*/ 788601 h 1696202"/>
                      <a:gd name="connsiteX0" fmla="*/ 0 w 1903376"/>
                      <a:gd name="connsiteY0" fmla="*/ 788601 h 1696202"/>
                      <a:gd name="connsiteX1" fmla="*/ 1387119 w 1903376"/>
                      <a:gd name="connsiteY1" fmla="*/ 531 h 1696202"/>
                      <a:gd name="connsiteX2" fmla="*/ 1900591 w 1903376"/>
                      <a:gd name="connsiteY2" fmla="*/ 682814 h 1696202"/>
                      <a:gd name="connsiteX3" fmla="*/ 1541864 w 1903376"/>
                      <a:gd name="connsiteY3" fmla="*/ 1646451 h 1696202"/>
                      <a:gd name="connsiteX4" fmla="*/ 528991 w 1903376"/>
                      <a:gd name="connsiteY4" fmla="*/ 1477639 h 1696202"/>
                      <a:gd name="connsiteX5" fmla="*/ 0 w 1903376"/>
                      <a:gd name="connsiteY5" fmla="*/ 788601 h 1696202"/>
                      <a:gd name="connsiteX0" fmla="*/ 0 w 1906776"/>
                      <a:gd name="connsiteY0" fmla="*/ 724011 h 1631612"/>
                      <a:gd name="connsiteX1" fmla="*/ 1293540 w 1906776"/>
                      <a:gd name="connsiteY1" fmla="*/ 605 h 1631612"/>
                      <a:gd name="connsiteX2" fmla="*/ 1900591 w 1906776"/>
                      <a:gd name="connsiteY2" fmla="*/ 618224 h 1631612"/>
                      <a:gd name="connsiteX3" fmla="*/ 1541864 w 1906776"/>
                      <a:gd name="connsiteY3" fmla="*/ 1581861 h 1631612"/>
                      <a:gd name="connsiteX4" fmla="*/ 528991 w 1906776"/>
                      <a:gd name="connsiteY4" fmla="*/ 1413049 h 1631612"/>
                      <a:gd name="connsiteX5" fmla="*/ 0 w 1906776"/>
                      <a:gd name="connsiteY5" fmla="*/ 724011 h 1631612"/>
                      <a:gd name="connsiteX0" fmla="*/ 0 w 1745104"/>
                      <a:gd name="connsiteY0" fmla="*/ 723595 h 1631196"/>
                      <a:gd name="connsiteX1" fmla="*/ 1293540 w 1745104"/>
                      <a:gd name="connsiteY1" fmla="*/ 189 h 1631196"/>
                      <a:gd name="connsiteX2" fmla="*/ 1722652 w 1745104"/>
                      <a:gd name="connsiteY2" fmla="*/ 662220 h 1631196"/>
                      <a:gd name="connsiteX3" fmla="*/ 1541864 w 1745104"/>
                      <a:gd name="connsiteY3" fmla="*/ 1581445 h 1631196"/>
                      <a:gd name="connsiteX4" fmla="*/ 528991 w 1745104"/>
                      <a:gd name="connsiteY4" fmla="*/ 1412633 h 1631196"/>
                      <a:gd name="connsiteX5" fmla="*/ 0 w 1745104"/>
                      <a:gd name="connsiteY5" fmla="*/ 723595 h 1631196"/>
                      <a:gd name="connsiteX0" fmla="*/ 0 w 1723015"/>
                      <a:gd name="connsiteY0" fmla="*/ 723589 h 1563451"/>
                      <a:gd name="connsiteX1" fmla="*/ 1293540 w 1723015"/>
                      <a:gd name="connsiteY1" fmla="*/ 183 h 1563451"/>
                      <a:gd name="connsiteX2" fmla="*/ 1722652 w 1723015"/>
                      <a:gd name="connsiteY2" fmla="*/ 662214 h 1563451"/>
                      <a:gd name="connsiteX3" fmla="*/ 1347044 w 1723015"/>
                      <a:gd name="connsiteY3" fmla="*/ 1497876 h 1563451"/>
                      <a:gd name="connsiteX4" fmla="*/ 528991 w 1723015"/>
                      <a:gd name="connsiteY4" fmla="*/ 1412627 h 1563451"/>
                      <a:gd name="connsiteX5" fmla="*/ 0 w 1723015"/>
                      <a:gd name="connsiteY5" fmla="*/ 723589 h 1563451"/>
                      <a:gd name="connsiteX0" fmla="*/ 0 w 1723015"/>
                      <a:gd name="connsiteY0" fmla="*/ 723589 h 1539799"/>
                      <a:gd name="connsiteX1" fmla="*/ 1293540 w 1723015"/>
                      <a:gd name="connsiteY1" fmla="*/ 183 h 1539799"/>
                      <a:gd name="connsiteX2" fmla="*/ 1722652 w 1723015"/>
                      <a:gd name="connsiteY2" fmla="*/ 662214 h 1539799"/>
                      <a:gd name="connsiteX3" fmla="*/ 1347044 w 1723015"/>
                      <a:gd name="connsiteY3" fmla="*/ 1497876 h 1539799"/>
                      <a:gd name="connsiteX4" fmla="*/ 594358 w 1723015"/>
                      <a:gd name="connsiteY4" fmla="*/ 1288910 h 1539799"/>
                      <a:gd name="connsiteX5" fmla="*/ 0 w 1723015"/>
                      <a:gd name="connsiteY5" fmla="*/ 723589 h 1539799"/>
                      <a:gd name="connsiteX0" fmla="*/ 0 w 1724068"/>
                      <a:gd name="connsiteY0" fmla="*/ 723586 h 1506154"/>
                      <a:gd name="connsiteX1" fmla="*/ 1293540 w 1724068"/>
                      <a:gd name="connsiteY1" fmla="*/ 180 h 1506154"/>
                      <a:gd name="connsiteX2" fmla="*/ 1722652 w 1724068"/>
                      <a:gd name="connsiteY2" fmla="*/ 662211 h 1506154"/>
                      <a:gd name="connsiteX3" fmla="*/ 1389659 w 1724068"/>
                      <a:gd name="connsiteY3" fmla="*/ 1459699 h 1506154"/>
                      <a:gd name="connsiteX4" fmla="*/ 594358 w 1724068"/>
                      <a:gd name="connsiteY4" fmla="*/ 1288907 h 1506154"/>
                      <a:gd name="connsiteX5" fmla="*/ 0 w 1724068"/>
                      <a:gd name="connsiteY5" fmla="*/ 723586 h 1506154"/>
                      <a:gd name="connsiteX0" fmla="*/ 0 w 1723137"/>
                      <a:gd name="connsiteY0" fmla="*/ 709465 h 1492033"/>
                      <a:gd name="connsiteX1" fmla="*/ 1336247 w 1723137"/>
                      <a:gd name="connsiteY1" fmla="*/ 185 h 1492033"/>
                      <a:gd name="connsiteX2" fmla="*/ 1722652 w 1723137"/>
                      <a:gd name="connsiteY2" fmla="*/ 648090 h 1492033"/>
                      <a:gd name="connsiteX3" fmla="*/ 1389659 w 1723137"/>
                      <a:gd name="connsiteY3" fmla="*/ 1445578 h 1492033"/>
                      <a:gd name="connsiteX4" fmla="*/ 594358 w 1723137"/>
                      <a:gd name="connsiteY4" fmla="*/ 1274786 h 1492033"/>
                      <a:gd name="connsiteX5" fmla="*/ 0 w 1723137"/>
                      <a:gd name="connsiteY5" fmla="*/ 709465 h 1492033"/>
                      <a:gd name="connsiteX0" fmla="*/ 0 w 1699239"/>
                      <a:gd name="connsiteY0" fmla="*/ 684104 h 1492502"/>
                      <a:gd name="connsiteX1" fmla="*/ 1312347 w 1699239"/>
                      <a:gd name="connsiteY1" fmla="*/ 66 h 1492502"/>
                      <a:gd name="connsiteX2" fmla="*/ 1698752 w 1699239"/>
                      <a:gd name="connsiteY2" fmla="*/ 647971 h 1492502"/>
                      <a:gd name="connsiteX3" fmla="*/ 1365759 w 1699239"/>
                      <a:gd name="connsiteY3" fmla="*/ 1445459 h 1492502"/>
                      <a:gd name="connsiteX4" fmla="*/ 570458 w 1699239"/>
                      <a:gd name="connsiteY4" fmla="*/ 1274667 h 1492502"/>
                      <a:gd name="connsiteX5" fmla="*/ 0 w 1699239"/>
                      <a:gd name="connsiteY5" fmla="*/ 684104 h 1492502"/>
                      <a:gd name="connsiteX0" fmla="*/ 0 w 1699238"/>
                      <a:gd name="connsiteY0" fmla="*/ 684104 h 1492503"/>
                      <a:gd name="connsiteX1" fmla="*/ 1312347 w 1699238"/>
                      <a:gd name="connsiteY1" fmla="*/ 66 h 1492503"/>
                      <a:gd name="connsiteX2" fmla="*/ 1698752 w 1699238"/>
                      <a:gd name="connsiteY2" fmla="*/ 647971 h 1492503"/>
                      <a:gd name="connsiteX3" fmla="*/ 1365759 w 1699238"/>
                      <a:gd name="connsiteY3" fmla="*/ 1445459 h 1492503"/>
                      <a:gd name="connsiteX4" fmla="*/ 570458 w 1699238"/>
                      <a:gd name="connsiteY4" fmla="*/ 1274667 h 1492503"/>
                      <a:gd name="connsiteX5" fmla="*/ 0 w 1699238"/>
                      <a:gd name="connsiteY5" fmla="*/ 684104 h 1492503"/>
                      <a:gd name="connsiteX0" fmla="*/ 0 w 1699379"/>
                      <a:gd name="connsiteY0" fmla="*/ 717795 h 1526194"/>
                      <a:gd name="connsiteX1" fmla="*/ 1304557 w 1699379"/>
                      <a:gd name="connsiteY1" fmla="*/ 61 h 1526194"/>
                      <a:gd name="connsiteX2" fmla="*/ 1698752 w 1699379"/>
                      <a:gd name="connsiteY2" fmla="*/ 681662 h 1526194"/>
                      <a:gd name="connsiteX3" fmla="*/ 1365759 w 1699379"/>
                      <a:gd name="connsiteY3" fmla="*/ 1479150 h 1526194"/>
                      <a:gd name="connsiteX4" fmla="*/ 570458 w 1699379"/>
                      <a:gd name="connsiteY4" fmla="*/ 1308358 h 1526194"/>
                      <a:gd name="connsiteX5" fmla="*/ 0 w 1699379"/>
                      <a:gd name="connsiteY5" fmla="*/ 717795 h 1526194"/>
                      <a:gd name="connsiteX0" fmla="*/ 0 w 1736966"/>
                      <a:gd name="connsiteY0" fmla="*/ 680724 h 1527021"/>
                      <a:gd name="connsiteX1" fmla="*/ 1342146 w 1736966"/>
                      <a:gd name="connsiteY1" fmla="*/ 1 h 1527021"/>
                      <a:gd name="connsiteX2" fmla="*/ 1736341 w 1736966"/>
                      <a:gd name="connsiteY2" fmla="*/ 681602 h 1527021"/>
                      <a:gd name="connsiteX3" fmla="*/ 1403348 w 1736966"/>
                      <a:gd name="connsiteY3" fmla="*/ 1479090 h 1527021"/>
                      <a:gd name="connsiteX4" fmla="*/ 608047 w 1736966"/>
                      <a:gd name="connsiteY4" fmla="*/ 1308298 h 1527021"/>
                      <a:gd name="connsiteX5" fmla="*/ 0 w 1736966"/>
                      <a:gd name="connsiteY5" fmla="*/ 680724 h 1527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6966" h="1527021">
                        <a:moveTo>
                          <a:pt x="0" y="680724"/>
                        </a:moveTo>
                        <a:cubicBezTo>
                          <a:pt x="297269" y="540831"/>
                          <a:pt x="1052756" y="-145"/>
                          <a:pt x="1342146" y="1"/>
                        </a:cubicBezTo>
                        <a:cubicBezTo>
                          <a:pt x="1631536" y="147"/>
                          <a:pt x="1726141" y="435087"/>
                          <a:pt x="1736341" y="681602"/>
                        </a:cubicBezTo>
                        <a:cubicBezTo>
                          <a:pt x="1746541" y="928117"/>
                          <a:pt x="1631948" y="1346619"/>
                          <a:pt x="1403348" y="1479090"/>
                        </a:cubicBezTo>
                        <a:cubicBezTo>
                          <a:pt x="1174748" y="1611561"/>
                          <a:pt x="841938" y="1441359"/>
                          <a:pt x="608047" y="1308298"/>
                        </a:cubicBezTo>
                        <a:cubicBezTo>
                          <a:pt x="374156" y="1175237"/>
                          <a:pt x="232116" y="932770"/>
                          <a:pt x="0" y="68072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Freeform: Shape 23">
                    <a:extLst>
                      <a:ext uri="{FF2B5EF4-FFF2-40B4-BE49-F238E27FC236}">
                        <a16:creationId xmlns:a16="http://schemas.microsoft.com/office/drawing/2014/main" id="{A5DCCEBF-291F-113E-B01C-BAC11C8AC2DD}"/>
                      </a:ext>
                    </a:extLst>
                  </p:cNvPr>
                  <p:cNvSpPr/>
                  <p:nvPr/>
                </p:nvSpPr>
                <p:spPr>
                  <a:xfrm rot="16599344" flipH="1">
                    <a:off x="7647533" y="3595069"/>
                    <a:ext cx="790063" cy="824476"/>
                  </a:xfrm>
                  <a:custGeom>
                    <a:avLst/>
                    <a:gdLst>
                      <a:gd name="connsiteX0" fmla="*/ 23624 w 940665"/>
                      <a:gd name="connsiteY0" fmla="*/ 1636407 h 1636726"/>
                      <a:gd name="connsiteX1" fmla="*/ 326080 w 940665"/>
                      <a:gd name="connsiteY1" fmla="*/ 257773 h 1636726"/>
                      <a:gd name="connsiteX2" fmla="*/ 938024 w 940665"/>
                      <a:gd name="connsiteY2" fmla="*/ 124130 h 1636726"/>
                      <a:gd name="connsiteX3" fmla="*/ 23624 w 940665"/>
                      <a:gd name="connsiteY3" fmla="*/ 1636407 h 1636726"/>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0 w 867673"/>
                      <a:gd name="connsiteY0" fmla="*/ 1629887 h 1629887"/>
                      <a:gd name="connsiteX1" fmla="*/ 253219 w 867673"/>
                      <a:gd name="connsiteY1" fmla="*/ 258287 h 1629887"/>
                      <a:gd name="connsiteX2" fmla="*/ 865163 w 867673"/>
                      <a:gd name="connsiteY2" fmla="*/ 124644 h 1629887"/>
                      <a:gd name="connsiteX3" fmla="*/ 0 w 867673"/>
                      <a:gd name="connsiteY3" fmla="*/ 1629887 h 1629887"/>
                      <a:gd name="connsiteX0" fmla="*/ 0 w 868996"/>
                      <a:gd name="connsiteY0" fmla="*/ 1627137 h 1627137"/>
                      <a:gd name="connsiteX1" fmla="*/ 302456 w 868996"/>
                      <a:gd name="connsiteY1" fmla="*/ 262571 h 1627137"/>
                      <a:gd name="connsiteX2" fmla="*/ 865163 w 868996"/>
                      <a:gd name="connsiteY2" fmla="*/ 121894 h 1627137"/>
                      <a:gd name="connsiteX3" fmla="*/ 0 w 868996"/>
                      <a:gd name="connsiteY3" fmla="*/ 1627137 h 1627137"/>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97774"/>
                      <a:gd name="connsiteY0" fmla="*/ 1618974 h 1618974"/>
                      <a:gd name="connsiteX1" fmla="*/ 330591 w 897774"/>
                      <a:gd name="connsiteY1" fmla="*/ 261442 h 1618974"/>
                      <a:gd name="connsiteX2" fmla="*/ 893298 w 897774"/>
                      <a:gd name="connsiteY2" fmla="*/ 120765 h 1618974"/>
                      <a:gd name="connsiteX3" fmla="*/ 0 w 897774"/>
                      <a:gd name="connsiteY3" fmla="*/ 1618974 h 1618974"/>
                      <a:gd name="connsiteX0" fmla="*/ 0 w 918726"/>
                      <a:gd name="connsiteY0" fmla="*/ 1552180 h 1552180"/>
                      <a:gd name="connsiteX1" fmla="*/ 330591 w 918726"/>
                      <a:gd name="connsiteY1" fmla="*/ 194648 h 1552180"/>
                      <a:gd name="connsiteX2" fmla="*/ 914400 w 918726"/>
                      <a:gd name="connsiteY2" fmla="*/ 152445 h 1552180"/>
                      <a:gd name="connsiteX3" fmla="*/ 0 w 918726"/>
                      <a:gd name="connsiteY3" fmla="*/ 1552180 h 1552180"/>
                      <a:gd name="connsiteX0" fmla="*/ 0 w 954018"/>
                      <a:gd name="connsiteY0" fmla="*/ 1552180 h 1552180"/>
                      <a:gd name="connsiteX1" fmla="*/ 330591 w 954018"/>
                      <a:gd name="connsiteY1" fmla="*/ 194648 h 1552180"/>
                      <a:gd name="connsiteX2" fmla="*/ 914400 w 954018"/>
                      <a:gd name="connsiteY2" fmla="*/ 152445 h 1552180"/>
                      <a:gd name="connsiteX3" fmla="*/ 0 w 954018"/>
                      <a:gd name="connsiteY3" fmla="*/ 1552180 h 1552180"/>
                      <a:gd name="connsiteX0" fmla="*/ 0 w 915863"/>
                      <a:gd name="connsiteY0" fmla="*/ 1521367 h 1521367"/>
                      <a:gd name="connsiteX1" fmla="*/ 207592 w 915863"/>
                      <a:gd name="connsiteY1" fmla="*/ 231014 h 1521367"/>
                      <a:gd name="connsiteX2" fmla="*/ 914400 w 915863"/>
                      <a:gd name="connsiteY2" fmla="*/ 121632 h 1521367"/>
                      <a:gd name="connsiteX3" fmla="*/ 0 w 915863"/>
                      <a:gd name="connsiteY3" fmla="*/ 1521367 h 1521367"/>
                      <a:gd name="connsiteX0" fmla="*/ 0 w 848219"/>
                      <a:gd name="connsiteY0" fmla="*/ 1462275 h 1462275"/>
                      <a:gd name="connsiteX1" fmla="*/ 207592 w 848219"/>
                      <a:gd name="connsiteY1" fmla="*/ 171922 h 1462275"/>
                      <a:gd name="connsiteX2" fmla="*/ 846608 w 848219"/>
                      <a:gd name="connsiteY2" fmla="*/ 153468 h 1462275"/>
                      <a:gd name="connsiteX3" fmla="*/ 0 w 848219"/>
                      <a:gd name="connsiteY3" fmla="*/ 1462275 h 1462275"/>
                      <a:gd name="connsiteX0" fmla="*/ 0 w 848963"/>
                      <a:gd name="connsiteY0" fmla="*/ 1536647 h 1536647"/>
                      <a:gd name="connsiteX1" fmla="*/ 244940 w 848963"/>
                      <a:gd name="connsiteY1" fmla="*/ 126139 h 1536647"/>
                      <a:gd name="connsiteX2" fmla="*/ 846608 w 848963"/>
                      <a:gd name="connsiteY2" fmla="*/ 227840 h 1536647"/>
                      <a:gd name="connsiteX3" fmla="*/ 0 w 848963"/>
                      <a:gd name="connsiteY3" fmla="*/ 1536647 h 1536647"/>
                      <a:gd name="connsiteX0" fmla="*/ 0 w 861901"/>
                      <a:gd name="connsiteY0" fmla="*/ 1486556 h 1486556"/>
                      <a:gd name="connsiteX1" fmla="*/ 244940 w 861901"/>
                      <a:gd name="connsiteY1" fmla="*/ 76048 h 1486556"/>
                      <a:gd name="connsiteX2" fmla="*/ 859593 w 861901"/>
                      <a:gd name="connsiteY2" fmla="*/ 326726 h 1486556"/>
                      <a:gd name="connsiteX3" fmla="*/ 0 w 861901"/>
                      <a:gd name="connsiteY3" fmla="*/ 1486556 h 1486556"/>
                      <a:gd name="connsiteX0" fmla="*/ 0 w 861640"/>
                      <a:gd name="connsiteY0" fmla="*/ 1624993 h 1624993"/>
                      <a:gd name="connsiteX1" fmla="*/ 232521 w 861640"/>
                      <a:gd name="connsiteY1" fmla="*/ 56894 h 1624993"/>
                      <a:gd name="connsiteX2" fmla="*/ 859593 w 861640"/>
                      <a:gd name="connsiteY2" fmla="*/ 465163 h 1624993"/>
                      <a:gd name="connsiteX3" fmla="*/ 0 w 861640"/>
                      <a:gd name="connsiteY3" fmla="*/ 1624993 h 1624993"/>
                      <a:gd name="connsiteX0" fmla="*/ 0 w 843706"/>
                      <a:gd name="connsiteY0" fmla="*/ 1580022 h 1580022"/>
                      <a:gd name="connsiteX1" fmla="*/ 232521 w 843706"/>
                      <a:gd name="connsiteY1" fmla="*/ 11923 h 1580022"/>
                      <a:gd name="connsiteX2" fmla="*/ 841602 w 843706"/>
                      <a:gd name="connsiteY2" fmla="*/ 895300 h 1580022"/>
                      <a:gd name="connsiteX3" fmla="*/ 0 w 843706"/>
                      <a:gd name="connsiteY3" fmla="*/ 1580022 h 1580022"/>
                      <a:gd name="connsiteX0" fmla="*/ 0 w 844811"/>
                      <a:gd name="connsiteY0" fmla="*/ 1529389 h 1529389"/>
                      <a:gd name="connsiteX1" fmla="*/ 278263 w 844811"/>
                      <a:gd name="connsiteY1" fmla="*/ 12577 h 1529389"/>
                      <a:gd name="connsiteX2" fmla="*/ 841602 w 844811"/>
                      <a:gd name="connsiteY2" fmla="*/ 844667 h 1529389"/>
                      <a:gd name="connsiteX3" fmla="*/ 0 w 844811"/>
                      <a:gd name="connsiteY3" fmla="*/ 1529389 h 1529389"/>
                      <a:gd name="connsiteX0" fmla="*/ 0 w 893281"/>
                      <a:gd name="connsiteY0" fmla="*/ 1524835 h 1524836"/>
                      <a:gd name="connsiteX1" fmla="*/ 325663 w 893281"/>
                      <a:gd name="connsiteY1" fmla="*/ 12564 h 1524836"/>
                      <a:gd name="connsiteX2" fmla="*/ 889002 w 893281"/>
                      <a:gd name="connsiteY2" fmla="*/ 844654 h 1524836"/>
                      <a:gd name="connsiteX3" fmla="*/ 0 w 893281"/>
                      <a:gd name="connsiteY3" fmla="*/ 1524835 h 1524836"/>
                      <a:gd name="connsiteX0" fmla="*/ 0 w 893281"/>
                      <a:gd name="connsiteY0" fmla="*/ 1524835 h 1524834"/>
                      <a:gd name="connsiteX1" fmla="*/ 325663 w 893281"/>
                      <a:gd name="connsiteY1" fmla="*/ 12564 h 1524834"/>
                      <a:gd name="connsiteX2" fmla="*/ 889002 w 893281"/>
                      <a:gd name="connsiteY2" fmla="*/ 844654 h 1524834"/>
                      <a:gd name="connsiteX3" fmla="*/ 0 w 893281"/>
                      <a:gd name="connsiteY3" fmla="*/ 1524835 h 1524834"/>
                      <a:gd name="connsiteX0" fmla="*/ 0 w 894206"/>
                      <a:gd name="connsiteY0" fmla="*/ 1476065 h 1476066"/>
                      <a:gd name="connsiteX1" fmla="*/ 352445 w 894206"/>
                      <a:gd name="connsiteY1" fmla="*/ 13265 h 1476066"/>
                      <a:gd name="connsiteX2" fmla="*/ 889002 w 894206"/>
                      <a:gd name="connsiteY2" fmla="*/ 795884 h 1476066"/>
                      <a:gd name="connsiteX3" fmla="*/ 0 w 894206"/>
                      <a:gd name="connsiteY3" fmla="*/ 1476065 h 1476066"/>
                      <a:gd name="connsiteX0" fmla="*/ 0 w 876453"/>
                      <a:gd name="connsiteY0" fmla="*/ 1524769 h 1524768"/>
                      <a:gd name="connsiteX1" fmla="*/ 335144 w 876453"/>
                      <a:gd name="connsiteY1" fmla="*/ 13406 h 1524768"/>
                      <a:gd name="connsiteX2" fmla="*/ 871701 w 876453"/>
                      <a:gd name="connsiteY2" fmla="*/ 796025 h 1524768"/>
                      <a:gd name="connsiteX3" fmla="*/ 0 w 876453"/>
                      <a:gd name="connsiteY3" fmla="*/ 1524769 h 1524768"/>
                      <a:gd name="connsiteX0" fmla="*/ 0 w 877905"/>
                      <a:gd name="connsiteY0" fmla="*/ 1505853 h 1505853"/>
                      <a:gd name="connsiteX1" fmla="*/ 372511 w 877905"/>
                      <a:gd name="connsiteY1" fmla="*/ 13707 h 1505853"/>
                      <a:gd name="connsiteX2" fmla="*/ 871701 w 877905"/>
                      <a:gd name="connsiteY2" fmla="*/ 777109 h 1505853"/>
                      <a:gd name="connsiteX3" fmla="*/ 0 w 877905"/>
                      <a:gd name="connsiteY3" fmla="*/ 1505853 h 1505853"/>
                    </a:gdLst>
                    <a:ahLst/>
                    <a:cxnLst>
                      <a:cxn ang="0">
                        <a:pos x="connsiteX0" y="connsiteY0"/>
                      </a:cxn>
                      <a:cxn ang="0">
                        <a:pos x="connsiteX1" y="connsiteY1"/>
                      </a:cxn>
                      <a:cxn ang="0">
                        <a:pos x="connsiteX2" y="connsiteY2"/>
                      </a:cxn>
                      <a:cxn ang="0">
                        <a:pos x="connsiteX3" y="connsiteY3"/>
                      </a:cxn>
                    </a:cxnLst>
                    <a:rect l="l" t="t" r="r" b="b"/>
                    <a:pathLst>
                      <a:path w="877905" h="1505853">
                        <a:moveTo>
                          <a:pt x="0" y="1505853"/>
                        </a:moveTo>
                        <a:cubicBezTo>
                          <a:pt x="150276" y="651930"/>
                          <a:pt x="232244" y="127827"/>
                          <a:pt x="372511" y="13707"/>
                        </a:cubicBezTo>
                        <a:cubicBezTo>
                          <a:pt x="512778" y="-100413"/>
                          <a:pt x="933786" y="528418"/>
                          <a:pt x="871701" y="777109"/>
                        </a:cubicBezTo>
                        <a:cubicBezTo>
                          <a:pt x="809616" y="1025800"/>
                          <a:pt x="242668" y="1054514"/>
                          <a:pt x="0" y="1505853"/>
                        </a:cubicBezTo>
                        <a:close/>
                      </a:path>
                    </a:pathLst>
                  </a:custGeom>
                  <a:gradFill flip="none" rotWithShape="1">
                    <a:gsLst>
                      <a:gs pos="0">
                        <a:srgbClr val="FF6600"/>
                      </a:gs>
                      <a:gs pos="100000">
                        <a:srgbClr val="FFC00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Freeform: Shape 24">
                    <a:extLst>
                      <a:ext uri="{FF2B5EF4-FFF2-40B4-BE49-F238E27FC236}">
                        <a16:creationId xmlns:a16="http://schemas.microsoft.com/office/drawing/2014/main" id="{236CC834-430F-528C-B4DB-4C5020D766B7}"/>
                      </a:ext>
                    </a:extLst>
                  </p:cNvPr>
                  <p:cNvSpPr/>
                  <p:nvPr/>
                </p:nvSpPr>
                <p:spPr>
                  <a:xfrm rot="13415132" flipH="1">
                    <a:off x="8092447" y="3886943"/>
                    <a:ext cx="933025" cy="865194"/>
                  </a:xfrm>
                  <a:custGeom>
                    <a:avLst/>
                    <a:gdLst>
                      <a:gd name="connsiteX0" fmla="*/ 23624 w 940665"/>
                      <a:gd name="connsiteY0" fmla="*/ 1636407 h 1636726"/>
                      <a:gd name="connsiteX1" fmla="*/ 326080 w 940665"/>
                      <a:gd name="connsiteY1" fmla="*/ 257773 h 1636726"/>
                      <a:gd name="connsiteX2" fmla="*/ 938024 w 940665"/>
                      <a:gd name="connsiteY2" fmla="*/ 124130 h 1636726"/>
                      <a:gd name="connsiteX3" fmla="*/ 23624 w 940665"/>
                      <a:gd name="connsiteY3" fmla="*/ 1636407 h 1636726"/>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0 w 867673"/>
                      <a:gd name="connsiteY0" fmla="*/ 1629887 h 1629887"/>
                      <a:gd name="connsiteX1" fmla="*/ 253219 w 867673"/>
                      <a:gd name="connsiteY1" fmla="*/ 258287 h 1629887"/>
                      <a:gd name="connsiteX2" fmla="*/ 865163 w 867673"/>
                      <a:gd name="connsiteY2" fmla="*/ 124644 h 1629887"/>
                      <a:gd name="connsiteX3" fmla="*/ 0 w 867673"/>
                      <a:gd name="connsiteY3" fmla="*/ 1629887 h 1629887"/>
                      <a:gd name="connsiteX0" fmla="*/ 0 w 868996"/>
                      <a:gd name="connsiteY0" fmla="*/ 1627137 h 1627137"/>
                      <a:gd name="connsiteX1" fmla="*/ 302456 w 868996"/>
                      <a:gd name="connsiteY1" fmla="*/ 262571 h 1627137"/>
                      <a:gd name="connsiteX2" fmla="*/ 865163 w 868996"/>
                      <a:gd name="connsiteY2" fmla="*/ 121894 h 1627137"/>
                      <a:gd name="connsiteX3" fmla="*/ 0 w 868996"/>
                      <a:gd name="connsiteY3" fmla="*/ 1627137 h 1627137"/>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97774"/>
                      <a:gd name="connsiteY0" fmla="*/ 1618974 h 1618974"/>
                      <a:gd name="connsiteX1" fmla="*/ 330591 w 897774"/>
                      <a:gd name="connsiteY1" fmla="*/ 261442 h 1618974"/>
                      <a:gd name="connsiteX2" fmla="*/ 893298 w 897774"/>
                      <a:gd name="connsiteY2" fmla="*/ 120765 h 1618974"/>
                      <a:gd name="connsiteX3" fmla="*/ 0 w 897774"/>
                      <a:gd name="connsiteY3" fmla="*/ 1618974 h 1618974"/>
                      <a:gd name="connsiteX0" fmla="*/ 0 w 918726"/>
                      <a:gd name="connsiteY0" fmla="*/ 1552180 h 1552180"/>
                      <a:gd name="connsiteX1" fmla="*/ 330591 w 918726"/>
                      <a:gd name="connsiteY1" fmla="*/ 194648 h 1552180"/>
                      <a:gd name="connsiteX2" fmla="*/ 914400 w 918726"/>
                      <a:gd name="connsiteY2" fmla="*/ 152445 h 1552180"/>
                      <a:gd name="connsiteX3" fmla="*/ 0 w 918726"/>
                      <a:gd name="connsiteY3" fmla="*/ 1552180 h 1552180"/>
                      <a:gd name="connsiteX0" fmla="*/ 0 w 954018"/>
                      <a:gd name="connsiteY0" fmla="*/ 1552180 h 1552180"/>
                      <a:gd name="connsiteX1" fmla="*/ 330591 w 954018"/>
                      <a:gd name="connsiteY1" fmla="*/ 194648 h 1552180"/>
                      <a:gd name="connsiteX2" fmla="*/ 914400 w 954018"/>
                      <a:gd name="connsiteY2" fmla="*/ 152445 h 1552180"/>
                      <a:gd name="connsiteX3" fmla="*/ 0 w 954018"/>
                      <a:gd name="connsiteY3" fmla="*/ 1552180 h 1552180"/>
                      <a:gd name="connsiteX0" fmla="*/ 0 w 915863"/>
                      <a:gd name="connsiteY0" fmla="*/ 1521367 h 1521367"/>
                      <a:gd name="connsiteX1" fmla="*/ 207592 w 915863"/>
                      <a:gd name="connsiteY1" fmla="*/ 231014 h 1521367"/>
                      <a:gd name="connsiteX2" fmla="*/ 914400 w 915863"/>
                      <a:gd name="connsiteY2" fmla="*/ 121632 h 1521367"/>
                      <a:gd name="connsiteX3" fmla="*/ 0 w 915863"/>
                      <a:gd name="connsiteY3" fmla="*/ 1521367 h 1521367"/>
                      <a:gd name="connsiteX0" fmla="*/ 0 w 848219"/>
                      <a:gd name="connsiteY0" fmla="*/ 1462275 h 1462275"/>
                      <a:gd name="connsiteX1" fmla="*/ 207592 w 848219"/>
                      <a:gd name="connsiteY1" fmla="*/ 171922 h 1462275"/>
                      <a:gd name="connsiteX2" fmla="*/ 846608 w 848219"/>
                      <a:gd name="connsiteY2" fmla="*/ 153468 h 1462275"/>
                      <a:gd name="connsiteX3" fmla="*/ 0 w 848219"/>
                      <a:gd name="connsiteY3" fmla="*/ 1462275 h 1462275"/>
                      <a:gd name="connsiteX0" fmla="*/ 0 w 848963"/>
                      <a:gd name="connsiteY0" fmla="*/ 1536647 h 1536647"/>
                      <a:gd name="connsiteX1" fmla="*/ 244940 w 848963"/>
                      <a:gd name="connsiteY1" fmla="*/ 126139 h 1536647"/>
                      <a:gd name="connsiteX2" fmla="*/ 846608 w 848963"/>
                      <a:gd name="connsiteY2" fmla="*/ 227840 h 1536647"/>
                      <a:gd name="connsiteX3" fmla="*/ 0 w 848963"/>
                      <a:gd name="connsiteY3" fmla="*/ 1536647 h 1536647"/>
                      <a:gd name="connsiteX0" fmla="*/ 0 w 861901"/>
                      <a:gd name="connsiteY0" fmla="*/ 1486556 h 1486556"/>
                      <a:gd name="connsiteX1" fmla="*/ 244940 w 861901"/>
                      <a:gd name="connsiteY1" fmla="*/ 76048 h 1486556"/>
                      <a:gd name="connsiteX2" fmla="*/ 859593 w 861901"/>
                      <a:gd name="connsiteY2" fmla="*/ 326726 h 1486556"/>
                      <a:gd name="connsiteX3" fmla="*/ 0 w 861901"/>
                      <a:gd name="connsiteY3" fmla="*/ 1486556 h 1486556"/>
                      <a:gd name="connsiteX0" fmla="*/ 0 w 861901"/>
                      <a:gd name="connsiteY0" fmla="*/ 1486556 h 1486556"/>
                      <a:gd name="connsiteX1" fmla="*/ 244940 w 861901"/>
                      <a:gd name="connsiteY1" fmla="*/ 76048 h 1486556"/>
                      <a:gd name="connsiteX2" fmla="*/ 859593 w 861901"/>
                      <a:gd name="connsiteY2" fmla="*/ 326726 h 1486556"/>
                      <a:gd name="connsiteX3" fmla="*/ 0 w 861901"/>
                      <a:gd name="connsiteY3" fmla="*/ 1486556 h 1486556"/>
                    </a:gdLst>
                    <a:ahLst/>
                    <a:cxnLst>
                      <a:cxn ang="0">
                        <a:pos x="connsiteX0" y="connsiteY0"/>
                      </a:cxn>
                      <a:cxn ang="0">
                        <a:pos x="connsiteX1" y="connsiteY1"/>
                      </a:cxn>
                      <a:cxn ang="0">
                        <a:pos x="connsiteX2" y="connsiteY2"/>
                      </a:cxn>
                      <a:cxn ang="0">
                        <a:pos x="connsiteX3" y="connsiteY3"/>
                      </a:cxn>
                    </a:cxnLst>
                    <a:rect l="l" t="t" r="r" b="b"/>
                    <a:pathLst>
                      <a:path w="861901" h="1486556">
                        <a:moveTo>
                          <a:pt x="0" y="1486556"/>
                        </a:moveTo>
                        <a:cubicBezTo>
                          <a:pt x="10551" y="1354085"/>
                          <a:pt x="101675" y="269353"/>
                          <a:pt x="244940" y="76048"/>
                        </a:cubicBezTo>
                        <a:cubicBezTo>
                          <a:pt x="388206" y="-117257"/>
                          <a:pt x="900416" y="91642"/>
                          <a:pt x="859593" y="326726"/>
                        </a:cubicBezTo>
                        <a:cubicBezTo>
                          <a:pt x="818770" y="561810"/>
                          <a:pt x="431833" y="1256614"/>
                          <a:pt x="0" y="1486556"/>
                        </a:cubicBezTo>
                        <a:close/>
                      </a:path>
                    </a:pathLst>
                  </a:custGeom>
                  <a:gradFill flip="none" rotWithShape="1">
                    <a:gsLst>
                      <a:gs pos="0">
                        <a:srgbClr val="FF6600"/>
                      </a:gs>
                      <a:gs pos="100000">
                        <a:srgbClr val="FFC00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Freeform: Shape 25">
                    <a:extLst>
                      <a:ext uri="{FF2B5EF4-FFF2-40B4-BE49-F238E27FC236}">
                        <a16:creationId xmlns:a16="http://schemas.microsoft.com/office/drawing/2014/main" id="{64F057FA-D6C3-5AE3-BC48-D1803353911A}"/>
                      </a:ext>
                    </a:extLst>
                  </p:cNvPr>
                  <p:cNvSpPr/>
                  <p:nvPr/>
                </p:nvSpPr>
                <p:spPr>
                  <a:xfrm rot="21385519" flipV="1">
                    <a:off x="7396585" y="3799672"/>
                    <a:ext cx="104345" cy="139290"/>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Freeform: Shape 26">
                    <a:extLst>
                      <a:ext uri="{FF2B5EF4-FFF2-40B4-BE49-F238E27FC236}">
                        <a16:creationId xmlns:a16="http://schemas.microsoft.com/office/drawing/2014/main" id="{034C89D2-5D29-FCB7-C616-6EBF396D2672}"/>
                      </a:ext>
                    </a:extLst>
                  </p:cNvPr>
                  <p:cNvSpPr/>
                  <p:nvPr/>
                </p:nvSpPr>
                <p:spPr>
                  <a:xfrm rot="19584632" flipV="1">
                    <a:off x="7518364" y="4122378"/>
                    <a:ext cx="102517" cy="131805"/>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Freeform: Shape 27">
                    <a:extLst>
                      <a:ext uri="{FF2B5EF4-FFF2-40B4-BE49-F238E27FC236}">
                        <a16:creationId xmlns:a16="http://schemas.microsoft.com/office/drawing/2014/main" id="{365869A1-7A72-546B-725E-3ECC77E4EBBB}"/>
                      </a:ext>
                    </a:extLst>
                  </p:cNvPr>
                  <p:cNvSpPr/>
                  <p:nvPr/>
                </p:nvSpPr>
                <p:spPr>
                  <a:xfrm rot="7832516" flipV="1">
                    <a:off x="7722460" y="4355516"/>
                    <a:ext cx="104345" cy="139290"/>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Freeform: Shape 28">
                    <a:extLst>
                      <a:ext uri="{FF2B5EF4-FFF2-40B4-BE49-F238E27FC236}">
                        <a16:creationId xmlns:a16="http://schemas.microsoft.com/office/drawing/2014/main" id="{CE70F6A8-A33E-3917-FE54-46CEF17BF006}"/>
                      </a:ext>
                    </a:extLst>
                  </p:cNvPr>
                  <p:cNvSpPr/>
                  <p:nvPr/>
                </p:nvSpPr>
                <p:spPr>
                  <a:xfrm rot="5776991" flipV="1">
                    <a:off x="7945557" y="4519096"/>
                    <a:ext cx="104345" cy="139290"/>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Freeform: Shape 29">
                    <a:extLst>
                      <a:ext uri="{FF2B5EF4-FFF2-40B4-BE49-F238E27FC236}">
                        <a16:creationId xmlns:a16="http://schemas.microsoft.com/office/drawing/2014/main" id="{0DA64F5B-A945-3E3F-F3AD-E92F3B7963A2}"/>
                      </a:ext>
                    </a:extLst>
                  </p:cNvPr>
                  <p:cNvSpPr/>
                  <p:nvPr/>
                </p:nvSpPr>
                <p:spPr>
                  <a:xfrm rot="12951748" flipV="1">
                    <a:off x="8137554" y="4735084"/>
                    <a:ext cx="143386" cy="59873"/>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2" name="Freeform: Shape 21">
                  <a:extLst>
                    <a:ext uri="{FF2B5EF4-FFF2-40B4-BE49-F238E27FC236}">
                      <a16:creationId xmlns:a16="http://schemas.microsoft.com/office/drawing/2014/main" id="{37BA6AB6-8188-FD9A-D1FA-CE32B9ECCEB2}"/>
                    </a:ext>
                  </a:extLst>
                </p:cNvPr>
                <p:cNvSpPr/>
                <p:nvPr/>
              </p:nvSpPr>
              <p:spPr>
                <a:xfrm rot="359700">
                  <a:off x="8109835" y="3015291"/>
                  <a:ext cx="1170554" cy="1474482"/>
                </a:xfrm>
                <a:custGeom>
                  <a:avLst/>
                  <a:gdLst>
                    <a:gd name="connsiteX0" fmla="*/ 82069 w 852993"/>
                    <a:gd name="connsiteY0" fmla="*/ 18759 h 1236434"/>
                    <a:gd name="connsiteX1" fmla="*/ 4697 w 852993"/>
                    <a:gd name="connsiteY1" fmla="*/ 67996 h 1236434"/>
                    <a:gd name="connsiteX2" fmla="*/ 215712 w 852993"/>
                    <a:gd name="connsiteY2" fmla="*/ 419689 h 1236434"/>
                    <a:gd name="connsiteX3" fmla="*/ 623675 w 852993"/>
                    <a:gd name="connsiteY3" fmla="*/ 919092 h 1236434"/>
                    <a:gd name="connsiteX4" fmla="*/ 792487 w 852993"/>
                    <a:gd name="connsiteY4" fmla="*/ 1235615 h 1236434"/>
                    <a:gd name="connsiteX5" fmla="*/ 834691 w 852993"/>
                    <a:gd name="connsiteY5" fmla="*/ 996464 h 1236434"/>
                    <a:gd name="connsiteX6" fmla="*/ 511134 w 852993"/>
                    <a:gd name="connsiteY6" fmla="*/ 574433 h 1236434"/>
                    <a:gd name="connsiteX7" fmla="*/ 229780 w 852993"/>
                    <a:gd name="connsiteY7" fmla="*/ 293079 h 1236434"/>
                    <a:gd name="connsiteX8" fmla="*/ 82069 w 852993"/>
                    <a:gd name="connsiteY8" fmla="*/ 18759 h 1236434"/>
                    <a:gd name="connsiteX0" fmla="*/ 82134 w 853058"/>
                    <a:gd name="connsiteY0" fmla="*/ 16676 h 1234351"/>
                    <a:gd name="connsiteX1" fmla="*/ 4762 w 853058"/>
                    <a:gd name="connsiteY1" fmla="*/ 65913 h 1234351"/>
                    <a:gd name="connsiteX2" fmla="*/ 215777 w 853058"/>
                    <a:gd name="connsiteY2" fmla="*/ 417606 h 1234351"/>
                    <a:gd name="connsiteX3" fmla="*/ 623740 w 853058"/>
                    <a:gd name="connsiteY3" fmla="*/ 917009 h 1234351"/>
                    <a:gd name="connsiteX4" fmla="*/ 792552 w 853058"/>
                    <a:gd name="connsiteY4" fmla="*/ 1233532 h 1234351"/>
                    <a:gd name="connsiteX5" fmla="*/ 834756 w 853058"/>
                    <a:gd name="connsiteY5" fmla="*/ 994381 h 1234351"/>
                    <a:gd name="connsiteX6" fmla="*/ 511199 w 853058"/>
                    <a:gd name="connsiteY6" fmla="*/ 572350 h 1234351"/>
                    <a:gd name="connsiteX7" fmla="*/ 236879 w 853058"/>
                    <a:gd name="connsiteY7" fmla="*/ 262861 h 1234351"/>
                    <a:gd name="connsiteX8" fmla="*/ 82134 w 853058"/>
                    <a:gd name="connsiteY8" fmla="*/ 16676 h 1234351"/>
                    <a:gd name="connsiteX0" fmla="*/ 114515 w 850269"/>
                    <a:gd name="connsiteY0" fmla="*/ 8982 h 1282927"/>
                    <a:gd name="connsiteX1" fmla="*/ 1973 w 850269"/>
                    <a:gd name="connsiteY1" fmla="*/ 114489 h 1282927"/>
                    <a:gd name="connsiteX2" fmla="*/ 212988 w 850269"/>
                    <a:gd name="connsiteY2" fmla="*/ 466182 h 1282927"/>
                    <a:gd name="connsiteX3" fmla="*/ 620951 w 850269"/>
                    <a:gd name="connsiteY3" fmla="*/ 965585 h 1282927"/>
                    <a:gd name="connsiteX4" fmla="*/ 789763 w 850269"/>
                    <a:gd name="connsiteY4" fmla="*/ 1282108 h 1282927"/>
                    <a:gd name="connsiteX5" fmla="*/ 831967 w 850269"/>
                    <a:gd name="connsiteY5" fmla="*/ 1042957 h 1282927"/>
                    <a:gd name="connsiteX6" fmla="*/ 508410 w 850269"/>
                    <a:gd name="connsiteY6" fmla="*/ 620926 h 1282927"/>
                    <a:gd name="connsiteX7" fmla="*/ 234090 w 850269"/>
                    <a:gd name="connsiteY7" fmla="*/ 311437 h 1282927"/>
                    <a:gd name="connsiteX8" fmla="*/ 114515 w 850269"/>
                    <a:gd name="connsiteY8" fmla="*/ 8982 h 1282927"/>
                    <a:gd name="connsiteX0" fmla="*/ 156215 w 891969"/>
                    <a:gd name="connsiteY0" fmla="*/ 20582 h 1294527"/>
                    <a:gd name="connsiteX1" fmla="*/ 1470 w 891969"/>
                    <a:gd name="connsiteY1" fmla="*/ 76852 h 1294527"/>
                    <a:gd name="connsiteX2" fmla="*/ 254688 w 891969"/>
                    <a:gd name="connsiteY2" fmla="*/ 477782 h 1294527"/>
                    <a:gd name="connsiteX3" fmla="*/ 662651 w 891969"/>
                    <a:gd name="connsiteY3" fmla="*/ 977185 h 1294527"/>
                    <a:gd name="connsiteX4" fmla="*/ 831463 w 891969"/>
                    <a:gd name="connsiteY4" fmla="*/ 1293708 h 1294527"/>
                    <a:gd name="connsiteX5" fmla="*/ 873667 w 891969"/>
                    <a:gd name="connsiteY5" fmla="*/ 1054557 h 1294527"/>
                    <a:gd name="connsiteX6" fmla="*/ 550110 w 891969"/>
                    <a:gd name="connsiteY6" fmla="*/ 632526 h 1294527"/>
                    <a:gd name="connsiteX7" fmla="*/ 275790 w 891969"/>
                    <a:gd name="connsiteY7" fmla="*/ 323037 h 1294527"/>
                    <a:gd name="connsiteX8" fmla="*/ 156215 w 891969"/>
                    <a:gd name="connsiteY8" fmla="*/ 20582 h 1294527"/>
                    <a:gd name="connsiteX0" fmla="*/ 156215 w 928930"/>
                    <a:gd name="connsiteY0" fmla="*/ 20582 h 1266539"/>
                    <a:gd name="connsiteX1" fmla="*/ 1470 w 928930"/>
                    <a:gd name="connsiteY1" fmla="*/ 76852 h 1266539"/>
                    <a:gd name="connsiteX2" fmla="*/ 254688 w 928930"/>
                    <a:gd name="connsiteY2" fmla="*/ 477782 h 1266539"/>
                    <a:gd name="connsiteX3" fmla="*/ 662651 w 928930"/>
                    <a:gd name="connsiteY3" fmla="*/ 977185 h 1266539"/>
                    <a:gd name="connsiteX4" fmla="*/ 908836 w 928930"/>
                    <a:gd name="connsiteY4" fmla="*/ 1265572 h 1266539"/>
                    <a:gd name="connsiteX5" fmla="*/ 873667 w 928930"/>
                    <a:gd name="connsiteY5" fmla="*/ 1054557 h 1266539"/>
                    <a:gd name="connsiteX6" fmla="*/ 550110 w 928930"/>
                    <a:gd name="connsiteY6" fmla="*/ 632526 h 1266539"/>
                    <a:gd name="connsiteX7" fmla="*/ 275790 w 928930"/>
                    <a:gd name="connsiteY7" fmla="*/ 323037 h 1266539"/>
                    <a:gd name="connsiteX8" fmla="*/ 156215 w 928930"/>
                    <a:gd name="connsiteY8" fmla="*/ 20582 h 1266539"/>
                    <a:gd name="connsiteX0" fmla="*/ 156215 w 931504"/>
                    <a:gd name="connsiteY0" fmla="*/ 20582 h 1266110"/>
                    <a:gd name="connsiteX1" fmla="*/ 1470 w 931504"/>
                    <a:gd name="connsiteY1" fmla="*/ 76852 h 1266110"/>
                    <a:gd name="connsiteX2" fmla="*/ 254688 w 931504"/>
                    <a:gd name="connsiteY2" fmla="*/ 477782 h 1266110"/>
                    <a:gd name="connsiteX3" fmla="*/ 627482 w 931504"/>
                    <a:gd name="connsiteY3" fmla="*/ 998286 h 1266110"/>
                    <a:gd name="connsiteX4" fmla="*/ 908836 w 931504"/>
                    <a:gd name="connsiteY4" fmla="*/ 1265572 h 1266110"/>
                    <a:gd name="connsiteX5" fmla="*/ 873667 w 931504"/>
                    <a:gd name="connsiteY5" fmla="*/ 1054557 h 1266110"/>
                    <a:gd name="connsiteX6" fmla="*/ 550110 w 931504"/>
                    <a:gd name="connsiteY6" fmla="*/ 632526 h 1266110"/>
                    <a:gd name="connsiteX7" fmla="*/ 275790 w 931504"/>
                    <a:gd name="connsiteY7" fmla="*/ 323037 h 1266110"/>
                    <a:gd name="connsiteX8" fmla="*/ 156215 w 931504"/>
                    <a:gd name="connsiteY8" fmla="*/ 20582 h 1266110"/>
                    <a:gd name="connsiteX0" fmla="*/ 156255 w 931544"/>
                    <a:gd name="connsiteY0" fmla="*/ 19892 h 1265420"/>
                    <a:gd name="connsiteX1" fmla="*/ 1510 w 931544"/>
                    <a:gd name="connsiteY1" fmla="*/ 76162 h 1265420"/>
                    <a:gd name="connsiteX2" fmla="*/ 254728 w 931544"/>
                    <a:gd name="connsiteY2" fmla="*/ 477092 h 1265420"/>
                    <a:gd name="connsiteX3" fmla="*/ 627522 w 931544"/>
                    <a:gd name="connsiteY3" fmla="*/ 997596 h 1265420"/>
                    <a:gd name="connsiteX4" fmla="*/ 908876 w 931544"/>
                    <a:gd name="connsiteY4" fmla="*/ 1264882 h 1265420"/>
                    <a:gd name="connsiteX5" fmla="*/ 873707 w 931544"/>
                    <a:gd name="connsiteY5" fmla="*/ 1053867 h 1265420"/>
                    <a:gd name="connsiteX6" fmla="*/ 550150 w 931544"/>
                    <a:gd name="connsiteY6" fmla="*/ 631836 h 1265420"/>
                    <a:gd name="connsiteX7" fmla="*/ 298449 w 931544"/>
                    <a:gd name="connsiteY7" fmla="*/ 313019 h 1265420"/>
                    <a:gd name="connsiteX8" fmla="*/ 156255 w 931544"/>
                    <a:gd name="connsiteY8" fmla="*/ 19892 h 126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1544" h="1265420">
                      <a:moveTo>
                        <a:pt x="156255" y="19892"/>
                      </a:moveTo>
                      <a:cubicBezTo>
                        <a:pt x="106765" y="-19584"/>
                        <a:pt x="-14902" y="-38"/>
                        <a:pt x="1510" y="76162"/>
                      </a:cubicBezTo>
                      <a:cubicBezTo>
                        <a:pt x="17922" y="152362"/>
                        <a:pt x="150393" y="323520"/>
                        <a:pt x="254728" y="477092"/>
                      </a:cubicBezTo>
                      <a:cubicBezTo>
                        <a:pt x="359063" y="630664"/>
                        <a:pt x="518497" y="866298"/>
                        <a:pt x="627522" y="997596"/>
                      </a:cubicBezTo>
                      <a:cubicBezTo>
                        <a:pt x="736547" y="1128894"/>
                        <a:pt x="867845" y="1255504"/>
                        <a:pt x="908876" y="1264882"/>
                      </a:cubicBezTo>
                      <a:cubicBezTo>
                        <a:pt x="949907" y="1274260"/>
                        <a:pt x="933495" y="1159375"/>
                        <a:pt x="873707" y="1053867"/>
                      </a:cubicBezTo>
                      <a:cubicBezTo>
                        <a:pt x="813919" y="948359"/>
                        <a:pt x="650968" y="749067"/>
                        <a:pt x="550150" y="631836"/>
                      </a:cubicBezTo>
                      <a:cubicBezTo>
                        <a:pt x="449332" y="514605"/>
                        <a:pt x="364098" y="415010"/>
                        <a:pt x="298449" y="313019"/>
                      </a:cubicBezTo>
                      <a:cubicBezTo>
                        <a:pt x="232800" y="211028"/>
                        <a:pt x="205745" y="59368"/>
                        <a:pt x="156255" y="19892"/>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 name="Freeform: Shape 3">
                <a:extLst>
                  <a:ext uri="{FF2B5EF4-FFF2-40B4-BE49-F238E27FC236}">
                    <a16:creationId xmlns:a16="http://schemas.microsoft.com/office/drawing/2014/main" id="{DC19BE36-EEF8-58C5-5A43-15D7FA16AC73}"/>
                  </a:ext>
                </a:extLst>
              </p:cNvPr>
              <p:cNvSpPr/>
              <p:nvPr/>
            </p:nvSpPr>
            <p:spPr>
              <a:xfrm rot="359700">
                <a:off x="8088978" y="3038085"/>
                <a:ext cx="1049515" cy="1331892"/>
              </a:xfrm>
              <a:custGeom>
                <a:avLst/>
                <a:gdLst>
                  <a:gd name="connsiteX0" fmla="*/ 82069 w 852993"/>
                  <a:gd name="connsiteY0" fmla="*/ 18759 h 1236434"/>
                  <a:gd name="connsiteX1" fmla="*/ 4697 w 852993"/>
                  <a:gd name="connsiteY1" fmla="*/ 67996 h 1236434"/>
                  <a:gd name="connsiteX2" fmla="*/ 215712 w 852993"/>
                  <a:gd name="connsiteY2" fmla="*/ 419689 h 1236434"/>
                  <a:gd name="connsiteX3" fmla="*/ 623675 w 852993"/>
                  <a:gd name="connsiteY3" fmla="*/ 919092 h 1236434"/>
                  <a:gd name="connsiteX4" fmla="*/ 792487 w 852993"/>
                  <a:gd name="connsiteY4" fmla="*/ 1235615 h 1236434"/>
                  <a:gd name="connsiteX5" fmla="*/ 834691 w 852993"/>
                  <a:gd name="connsiteY5" fmla="*/ 996464 h 1236434"/>
                  <a:gd name="connsiteX6" fmla="*/ 511134 w 852993"/>
                  <a:gd name="connsiteY6" fmla="*/ 574433 h 1236434"/>
                  <a:gd name="connsiteX7" fmla="*/ 229780 w 852993"/>
                  <a:gd name="connsiteY7" fmla="*/ 293079 h 1236434"/>
                  <a:gd name="connsiteX8" fmla="*/ 82069 w 852993"/>
                  <a:gd name="connsiteY8" fmla="*/ 18759 h 1236434"/>
                  <a:gd name="connsiteX0" fmla="*/ 82134 w 853058"/>
                  <a:gd name="connsiteY0" fmla="*/ 16676 h 1234351"/>
                  <a:gd name="connsiteX1" fmla="*/ 4762 w 853058"/>
                  <a:gd name="connsiteY1" fmla="*/ 65913 h 1234351"/>
                  <a:gd name="connsiteX2" fmla="*/ 215777 w 853058"/>
                  <a:gd name="connsiteY2" fmla="*/ 417606 h 1234351"/>
                  <a:gd name="connsiteX3" fmla="*/ 623740 w 853058"/>
                  <a:gd name="connsiteY3" fmla="*/ 917009 h 1234351"/>
                  <a:gd name="connsiteX4" fmla="*/ 792552 w 853058"/>
                  <a:gd name="connsiteY4" fmla="*/ 1233532 h 1234351"/>
                  <a:gd name="connsiteX5" fmla="*/ 834756 w 853058"/>
                  <a:gd name="connsiteY5" fmla="*/ 994381 h 1234351"/>
                  <a:gd name="connsiteX6" fmla="*/ 511199 w 853058"/>
                  <a:gd name="connsiteY6" fmla="*/ 572350 h 1234351"/>
                  <a:gd name="connsiteX7" fmla="*/ 236879 w 853058"/>
                  <a:gd name="connsiteY7" fmla="*/ 262861 h 1234351"/>
                  <a:gd name="connsiteX8" fmla="*/ 82134 w 853058"/>
                  <a:gd name="connsiteY8" fmla="*/ 16676 h 1234351"/>
                  <a:gd name="connsiteX0" fmla="*/ 114515 w 850269"/>
                  <a:gd name="connsiteY0" fmla="*/ 8982 h 1282927"/>
                  <a:gd name="connsiteX1" fmla="*/ 1973 w 850269"/>
                  <a:gd name="connsiteY1" fmla="*/ 114489 h 1282927"/>
                  <a:gd name="connsiteX2" fmla="*/ 212988 w 850269"/>
                  <a:gd name="connsiteY2" fmla="*/ 466182 h 1282927"/>
                  <a:gd name="connsiteX3" fmla="*/ 620951 w 850269"/>
                  <a:gd name="connsiteY3" fmla="*/ 965585 h 1282927"/>
                  <a:gd name="connsiteX4" fmla="*/ 789763 w 850269"/>
                  <a:gd name="connsiteY4" fmla="*/ 1282108 h 1282927"/>
                  <a:gd name="connsiteX5" fmla="*/ 831967 w 850269"/>
                  <a:gd name="connsiteY5" fmla="*/ 1042957 h 1282927"/>
                  <a:gd name="connsiteX6" fmla="*/ 508410 w 850269"/>
                  <a:gd name="connsiteY6" fmla="*/ 620926 h 1282927"/>
                  <a:gd name="connsiteX7" fmla="*/ 234090 w 850269"/>
                  <a:gd name="connsiteY7" fmla="*/ 311437 h 1282927"/>
                  <a:gd name="connsiteX8" fmla="*/ 114515 w 850269"/>
                  <a:gd name="connsiteY8" fmla="*/ 8982 h 1282927"/>
                  <a:gd name="connsiteX0" fmla="*/ 156215 w 891969"/>
                  <a:gd name="connsiteY0" fmla="*/ 20582 h 1294527"/>
                  <a:gd name="connsiteX1" fmla="*/ 1470 w 891969"/>
                  <a:gd name="connsiteY1" fmla="*/ 76852 h 1294527"/>
                  <a:gd name="connsiteX2" fmla="*/ 254688 w 891969"/>
                  <a:gd name="connsiteY2" fmla="*/ 477782 h 1294527"/>
                  <a:gd name="connsiteX3" fmla="*/ 662651 w 891969"/>
                  <a:gd name="connsiteY3" fmla="*/ 977185 h 1294527"/>
                  <a:gd name="connsiteX4" fmla="*/ 831463 w 891969"/>
                  <a:gd name="connsiteY4" fmla="*/ 1293708 h 1294527"/>
                  <a:gd name="connsiteX5" fmla="*/ 873667 w 891969"/>
                  <a:gd name="connsiteY5" fmla="*/ 1054557 h 1294527"/>
                  <a:gd name="connsiteX6" fmla="*/ 550110 w 891969"/>
                  <a:gd name="connsiteY6" fmla="*/ 632526 h 1294527"/>
                  <a:gd name="connsiteX7" fmla="*/ 275790 w 891969"/>
                  <a:gd name="connsiteY7" fmla="*/ 323037 h 1294527"/>
                  <a:gd name="connsiteX8" fmla="*/ 156215 w 891969"/>
                  <a:gd name="connsiteY8" fmla="*/ 20582 h 1294527"/>
                  <a:gd name="connsiteX0" fmla="*/ 156215 w 928930"/>
                  <a:gd name="connsiteY0" fmla="*/ 20582 h 1266539"/>
                  <a:gd name="connsiteX1" fmla="*/ 1470 w 928930"/>
                  <a:gd name="connsiteY1" fmla="*/ 76852 h 1266539"/>
                  <a:gd name="connsiteX2" fmla="*/ 254688 w 928930"/>
                  <a:gd name="connsiteY2" fmla="*/ 477782 h 1266539"/>
                  <a:gd name="connsiteX3" fmla="*/ 662651 w 928930"/>
                  <a:gd name="connsiteY3" fmla="*/ 977185 h 1266539"/>
                  <a:gd name="connsiteX4" fmla="*/ 908836 w 928930"/>
                  <a:gd name="connsiteY4" fmla="*/ 1265572 h 1266539"/>
                  <a:gd name="connsiteX5" fmla="*/ 873667 w 928930"/>
                  <a:gd name="connsiteY5" fmla="*/ 1054557 h 1266539"/>
                  <a:gd name="connsiteX6" fmla="*/ 550110 w 928930"/>
                  <a:gd name="connsiteY6" fmla="*/ 632526 h 1266539"/>
                  <a:gd name="connsiteX7" fmla="*/ 275790 w 928930"/>
                  <a:gd name="connsiteY7" fmla="*/ 323037 h 1266539"/>
                  <a:gd name="connsiteX8" fmla="*/ 156215 w 928930"/>
                  <a:gd name="connsiteY8" fmla="*/ 20582 h 1266539"/>
                  <a:gd name="connsiteX0" fmla="*/ 156215 w 931504"/>
                  <a:gd name="connsiteY0" fmla="*/ 20582 h 1266110"/>
                  <a:gd name="connsiteX1" fmla="*/ 1470 w 931504"/>
                  <a:gd name="connsiteY1" fmla="*/ 76852 h 1266110"/>
                  <a:gd name="connsiteX2" fmla="*/ 254688 w 931504"/>
                  <a:gd name="connsiteY2" fmla="*/ 477782 h 1266110"/>
                  <a:gd name="connsiteX3" fmla="*/ 627482 w 931504"/>
                  <a:gd name="connsiteY3" fmla="*/ 998286 h 1266110"/>
                  <a:gd name="connsiteX4" fmla="*/ 908836 w 931504"/>
                  <a:gd name="connsiteY4" fmla="*/ 1265572 h 1266110"/>
                  <a:gd name="connsiteX5" fmla="*/ 873667 w 931504"/>
                  <a:gd name="connsiteY5" fmla="*/ 1054557 h 1266110"/>
                  <a:gd name="connsiteX6" fmla="*/ 550110 w 931504"/>
                  <a:gd name="connsiteY6" fmla="*/ 632526 h 1266110"/>
                  <a:gd name="connsiteX7" fmla="*/ 275790 w 931504"/>
                  <a:gd name="connsiteY7" fmla="*/ 323037 h 1266110"/>
                  <a:gd name="connsiteX8" fmla="*/ 156215 w 931504"/>
                  <a:gd name="connsiteY8" fmla="*/ 20582 h 1266110"/>
                  <a:gd name="connsiteX0" fmla="*/ 156255 w 931544"/>
                  <a:gd name="connsiteY0" fmla="*/ 19892 h 1265420"/>
                  <a:gd name="connsiteX1" fmla="*/ 1510 w 931544"/>
                  <a:gd name="connsiteY1" fmla="*/ 76162 h 1265420"/>
                  <a:gd name="connsiteX2" fmla="*/ 254728 w 931544"/>
                  <a:gd name="connsiteY2" fmla="*/ 477092 h 1265420"/>
                  <a:gd name="connsiteX3" fmla="*/ 627522 w 931544"/>
                  <a:gd name="connsiteY3" fmla="*/ 997596 h 1265420"/>
                  <a:gd name="connsiteX4" fmla="*/ 908876 w 931544"/>
                  <a:gd name="connsiteY4" fmla="*/ 1264882 h 1265420"/>
                  <a:gd name="connsiteX5" fmla="*/ 873707 w 931544"/>
                  <a:gd name="connsiteY5" fmla="*/ 1053867 h 1265420"/>
                  <a:gd name="connsiteX6" fmla="*/ 550150 w 931544"/>
                  <a:gd name="connsiteY6" fmla="*/ 631836 h 1265420"/>
                  <a:gd name="connsiteX7" fmla="*/ 298449 w 931544"/>
                  <a:gd name="connsiteY7" fmla="*/ 313019 h 1265420"/>
                  <a:gd name="connsiteX8" fmla="*/ 156255 w 931544"/>
                  <a:gd name="connsiteY8" fmla="*/ 19892 h 1265420"/>
                  <a:gd name="connsiteX0" fmla="*/ 156255 w 929190"/>
                  <a:gd name="connsiteY0" fmla="*/ 19892 h 1266086"/>
                  <a:gd name="connsiteX1" fmla="*/ 1510 w 929190"/>
                  <a:gd name="connsiteY1" fmla="*/ 76162 h 1266086"/>
                  <a:gd name="connsiteX2" fmla="*/ 254728 w 929190"/>
                  <a:gd name="connsiteY2" fmla="*/ 477092 h 1266086"/>
                  <a:gd name="connsiteX3" fmla="*/ 659672 w 929190"/>
                  <a:gd name="connsiteY3" fmla="*/ 966594 h 1266086"/>
                  <a:gd name="connsiteX4" fmla="*/ 908876 w 929190"/>
                  <a:gd name="connsiteY4" fmla="*/ 1264882 h 1266086"/>
                  <a:gd name="connsiteX5" fmla="*/ 873707 w 929190"/>
                  <a:gd name="connsiteY5" fmla="*/ 1053867 h 1266086"/>
                  <a:gd name="connsiteX6" fmla="*/ 550150 w 929190"/>
                  <a:gd name="connsiteY6" fmla="*/ 631836 h 1266086"/>
                  <a:gd name="connsiteX7" fmla="*/ 298449 w 929190"/>
                  <a:gd name="connsiteY7" fmla="*/ 313019 h 1266086"/>
                  <a:gd name="connsiteX8" fmla="*/ 156255 w 929190"/>
                  <a:gd name="connsiteY8" fmla="*/ 19892 h 1266086"/>
                  <a:gd name="connsiteX0" fmla="*/ 156948 w 929883"/>
                  <a:gd name="connsiteY0" fmla="*/ 18798 h 1264991"/>
                  <a:gd name="connsiteX1" fmla="*/ 2203 w 929883"/>
                  <a:gd name="connsiteY1" fmla="*/ 75068 h 1264991"/>
                  <a:gd name="connsiteX2" fmla="*/ 278847 w 929883"/>
                  <a:gd name="connsiteY2" fmla="*/ 445949 h 1264991"/>
                  <a:gd name="connsiteX3" fmla="*/ 660365 w 929883"/>
                  <a:gd name="connsiteY3" fmla="*/ 965500 h 1264991"/>
                  <a:gd name="connsiteX4" fmla="*/ 909569 w 929883"/>
                  <a:gd name="connsiteY4" fmla="*/ 1263788 h 1264991"/>
                  <a:gd name="connsiteX5" fmla="*/ 874400 w 929883"/>
                  <a:gd name="connsiteY5" fmla="*/ 1052773 h 1264991"/>
                  <a:gd name="connsiteX6" fmla="*/ 550843 w 929883"/>
                  <a:gd name="connsiteY6" fmla="*/ 630742 h 1264991"/>
                  <a:gd name="connsiteX7" fmla="*/ 299142 w 929883"/>
                  <a:gd name="connsiteY7" fmla="*/ 311925 h 1264991"/>
                  <a:gd name="connsiteX8" fmla="*/ 156948 w 929883"/>
                  <a:gd name="connsiteY8" fmla="*/ 18798 h 1264991"/>
                  <a:gd name="connsiteX0" fmla="*/ 156927 w 929862"/>
                  <a:gd name="connsiteY0" fmla="*/ 18868 h 1265061"/>
                  <a:gd name="connsiteX1" fmla="*/ 2182 w 929862"/>
                  <a:gd name="connsiteY1" fmla="*/ 75138 h 1265061"/>
                  <a:gd name="connsiteX2" fmla="*/ 278826 w 929862"/>
                  <a:gd name="connsiteY2" fmla="*/ 446019 h 1265061"/>
                  <a:gd name="connsiteX3" fmla="*/ 660344 w 929862"/>
                  <a:gd name="connsiteY3" fmla="*/ 965570 h 1265061"/>
                  <a:gd name="connsiteX4" fmla="*/ 909548 w 929862"/>
                  <a:gd name="connsiteY4" fmla="*/ 1263858 h 1265061"/>
                  <a:gd name="connsiteX5" fmla="*/ 874379 w 929862"/>
                  <a:gd name="connsiteY5" fmla="*/ 1052843 h 1265061"/>
                  <a:gd name="connsiteX6" fmla="*/ 550822 w 929862"/>
                  <a:gd name="connsiteY6" fmla="*/ 630812 h 1265061"/>
                  <a:gd name="connsiteX7" fmla="*/ 290396 w 929862"/>
                  <a:gd name="connsiteY7" fmla="*/ 312948 h 1265061"/>
                  <a:gd name="connsiteX8" fmla="*/ 156927 w 929862"/>
                  <a:gd name="connsiteY8" fmla="*/ 18868 h 1265061"/>
                  <a:gd name="connsiteX0" fmla="*/ 121683 w 932266"/>
                  <a:gd name="connsiteY0" fmla="*/ 14845 h 1284424"/>
                  <a:gd name="connsiteX1" fmla="*/ 4586 w 932266"/>
                  <a:gd name="connsiteY1" fmla="*/ 94501 h 1284424"/>
                  <a:gd name="connsiteX2" fmla="*/ 281230 w 932266"/>
                  <a:gd name="connsiteY2" fmla="*/ 465382 h 1284424"/>
                  <a:gd name="connsiteX3" fmla="*/ 662748 w 932266"/>
                  <a:gd name="connsiteY3" fmla="*/ 984933 h 1284424"/>
                  <a:gd name="connsiteX4" fmla="*/ 911952 w 932266"/>
                  <a:gd name="connsiteY4" fmla="*/ 1283221 h 1284424"/>
                  <a:gd name="connsiteX5" fmla="*/ 876783 w 932266"/>
                  <a:gd name="connsiteY5" fmla="*/ 1072206 h 1284424"/>
                  <a:gd name="connsiteX6" fmla="*/ 553226 w 932266"/>
                  <a:gd name="connsiteY6" fmla="*/ 650175 h 1284424"/>
                  <a:gd name="connsiteX7" fmla="*/ 292800 w 932266"/>
                  <a:gd name="connsiteY7" fmla="*/ 332311 h 1284424"/>
                  <a:gd name="connsiteX8" fmla="*/ 121683 w 932266"/>
                  <a:gd name="connsiteY8" fmla="*/ 14845 h 1284424"/>
                  <a:gd name="connsiteX0" fmla="*/ 121683 w 1079512"/>
                  <a:gd name="connsiteY0" fmla="*/ 14845 h 1403696"/>
                  <a:gd name="connsiteX1" fmla="*/ 4586 w 1079512"/>
                  <a:gd name="connsiteY1" fmla="*/ 94501 h 1403696"/>
                  <a:gd name="connsiteX2" fmla="*/ 281230 w 1079512"/>
                  <a:gd name="connsiteY2" fmla="*/ 465382 h 1403696"/>
                  <a:gd name="connsiteX3" fmla="*/ 662748 w 1079512"/>
                  <a:gd name="connsiteY3" fmla="*/ 984933 h 1403696"/>
                  <a:gd name="connsiteX4" fmla="*/ 1074009 w 1079512"/>
                  <a:gd name="connsiteY4" fmla="*/ 1403009 h 1403696"/>
                  <a:gd name="connsiteX5" fmla="*/ 876783 w 1079512"/>
                  <a:gd name="connsiteY5" fmla="*/ 1072206 h 1403696"/>
                  <a:gd name="connsiteX6" fmla="*/ 553226 w 1079512"/>
                  <a:gd name="connsiteY6" fmla="*/ 650175 h 1403696"/>
                  <a:gd name="connsiteX7" fmla="*/ 292800 w 1079512"/>
                  <a:gd name="connsiteY7" fmla="*/ 332311 h 1403696"/>
                  <a:gd name="connsiteX8" fmla="*/ 121683 w 1079512"/>
                  <a:gd name="connsiteY8" fmla="*/ 14845 h 1403696"/>
                  <a:gd name="connsiteX0" fmla="*/ 121683 w 1081737"/>
                  <a:gd name="connsiteY0" fmla="*/ 14845 h 1403646"/>
                  <a:gd name="connsiteX1" fmla="*/ 4586 w 1081737"/>
                  <a:gd name="connsiteY1" fmla="*/ 94501 h 1403646"/>
                  <a:gd name="connsiteX2" fmla="*/ 281230 w 1081737"/>
                  <a:gd name="connsiteY2" fmla="*/ 465382 h 1403646"/>
                  <a:gd name="connsiteX3" fmla="*/ 662748 w 1081737"/>
                  <a:gd name="connsiteY3" fmla="*/ 984933 h 1403646"/>
                  <a:gd name="connsiteX4" fmla="*/ 1074009 w 1081737"/>
                  <a:gd name="connsiteY4" fmla="*/ 1403009 h 1403646"/>
                  <a:gd name="connsiteX5" fmla="*/ 902957 w 1081737"/>
                  <a:gd name="connsiteY5" fmla="*/ 1069350 h 1403646"/>
                  <a:gd name="connsiteX6" fmla="*/ 553226 w 1081737"/>
                  <a:gd name="connsiteY6" fmla="*/ 650175 h 1403646"/>
                  <a:gd name="connsiteX7" fmla="*/ 292800 w 1081737"/>
                  <a:gd name="connsiteY7" fmla="*/ 332311 h 1403646"/>
                  <a:gd name="connsiteX8" fmla="*/ 121683 w 1081737"/>
                  <a:gd name="connsiteY8" fmla="*/ 14845 h 1403646"/>
                  <a:gd name="connsiteX0" fmla="*/ 121683 w 1056786"/>
                  <a:gd name="connsiteY0" fmla="*/ 14845 h 1406495"/>
                  <a:gd name="connsiteX1" fmla="*/ 4586 w 1056786"/>
                  <a:gd name="connsiteY1" fmla="*/ 94501 h 1406495"/>
                  <a:gd name="connsiteX2" fmla="*/ 281230 w 1056786"/>
                  <a:gd name="connsiteY2" fmla="*/ 465382 h 1406495"/>
                  <a:gd name="connsiteX3" fmla="*/ 662748 w 1056786"/>
                  <a:gd name="connsiteY3" fmla="*/ 984933 h 1406495"/>
                  <a:gd name="connsiteX4" fmla="*/ 1047837 w 1056786"/>
                  <a:gd name="connsiteY4" fmla="*/ 1405865 h 1406495"/>
                  <a:gd name="connsiteX5" fmla="*/ 902957 w 1056786"/>
                  <a:gd name="connsiteY5" fmla="*/ 1069350 h 1406495"/>
                  <a:gd name="connsiteX6" fmla="*/ 553226 w 1056786"/>
                  <a:gd name="connsiteY6" fmla="*/ 650175 h 1406495"/>
                  <a:gd name="connsiteX7" fmla="*/ 292800 w 1056786"/>
                  <a:gd name="connsiteY7" fmla="*/ 332311 h 1406495"/>
                  <a:gd name="connsiteX8" fmla="*/ 121683 w 1056786"/>
                  <a:gd name="connsiteY8" fmla="*/ 14845 h 1406495"/>
                  <a:gd name="connsiteX0" fmla="*/ 121683 w 1054360"/>
                  <a:gd name="connsiteY0" fmla="*/ 14845 h 1407138"/>
                  <a:gd name="connsiteX1" fmla="*/ 4586 w 1054360"/>
                  <a:gd name="connsiteY1" fmla="*/ 94501 h 1407138"/>
                  <a:gd name="connsiteX2" fmla="*/ 281230 w 1054360"/>
                  <a:gd name="connsiteY2" fmla="*/ 465382 h 1407138"/>
                  <a:gd name="connsiteX3" fmla="*/ 662748 w 1054360"/>
                  <a:gd name="connsiteY3" fmla="*/ 984933 h 1407138"/>
                  <a:gd name="connsiteX4" fmla="*/ 1047837 w 1054360"/>
                  <a:gd name="connsiteY4" fmla="*/ 1405865 h 1407138"/>
                  <a:gd name="connsiteX5" fmla="*/ 879533 w 1054360"/>
                  <a:gd name="connsiteY5" fmla="*/ 1099400 h 1407138"/>
                  <a:gd name="connsiteX6" fmla="*/ 553226 w 1054360"/>
                  <a:gd name="connsiteY6" fmla="*/ 650175 h 1407138"/>
                  <a:gd name="connsiteX7" fmla="*/ 292800 w 1054360"/>
                  <a:gd name="connsiteY7" fmla="*/ 332311 h 1407138"/>
                  <a:gd name="connsiteX8" fmla="*/ 121683 w 1054360"/>
                  <a:gd name="connsiteY8" fmla="*/ 14845 h 1407138"/>
                  <a:gd name="connsiteX0" fmla="*/ 121683 w 1060230"/>
                  <a:gd name="connsiteY0" fmla="*/ 14845 h 1408553"/>
                  <a:gd name="connsiteX1" fmla="*/ 4586 w 1060230"/>
                  <a:gd name="connsiteY1" fmla="*/ 94501 h 1408553"/>
                  <a:gd name="connsiteX2" fmla="*/ 281230 w 1060230"/>
                  <a:gd name="connsiteY2" fmla="*/ 465382 h 1408553"/>
                  <a:gd name="connsiteX3" fmla="*/ 662748 w 1060230"/>
                  <a:gd name="connsiteY3" fmla="*/ 984933 h 1408553"/>
                  <a:gd name="connsiteX4" fmla="*/ 1047837 w 1060230"/>
                  <a:gd name="connsiteY4" fmla="*/ 1405865 h 1408553"/>
                  <a:gd name="connsiteX5" fmla="*/ 927735 w 1060230"/>
                  <a:gd name="connsiteY5" fmla="*/ 1139964 h 1408553"/>
                  <a:gd name="connsiteX6" fmla="*/ 553226 w 1060230"/>
                  <a:gd name="connsiteY6" fmla="*/ 650175 h 1408553"/>
                  <a:gd name="connsiteX7" fmla="*/ 292800 w 1060230"/>
                  <a:gd name="connsiteY7" fmla="*/ 332311 h 1408553"/>
                  <a:gd name="connsiteX8" fmla="*/ 121683 w 1060230"/>
                  <a:gd name="connsiteY8" fmla="*/ 14845 h 1408553"/>
                  <a:gd name="connsiteX0" fmla="*/ 121683 w 1075519"/>
                  <a:gd name="connsiteY0" fmla="*/ 14845 h 1397722"/>
                  <a:gd name="connsiteX1" fmla="*/ 4586 w 1075519"/>
                  <a:gd name="connsiteY1" fmla="*/ 94501 h 1397722"/>
                  <a:gd name="connsiteX2" fmla="*/ 281230 w 1075519"/>
                  <a:gd name="connsiteY2" fmla="*/ 465382 h 1397722"/>
                  <a:gd name="connsiteX3" fmla="*/ 662748 w 1075519"/>
                  <a:gd name="connsiteY3" fmla="*/ 984933 h 1397722"/>
                  <a:gd name="connsiteX4" fmla="*/ 1064369 w 1075519"/>
                  <a:gd name="connsiteY4" fmla="*/ 1394897 h 1397722"/>
                  <a:gd name="connsiteX5" fmla="*/ 927735 w 1075519"/>
                  <a:gd name="connsiteY5" fmla="*/ 1139964 h 1397722"/>
                  <a:gd name="connsiteX6" fmla="*/ 553226 w 1075519"/>
                  <a:gd name="connsiteY6" fmla="*/ 650175 h 1397722"/>
                  <a:gd name="connsiteX7" fmla="*/ 292800 w 1075519"/>
                  <a:gd name="connsiteY7" fmla="*/ 332311 h 1397722"/>
                  <a:gd name="connsiteX8" fmla="*/ 121683 w 1075519"/>
                  <a:gd name="connsiteY8" fmla="*/ 14845 h 1397722"/>
                  <a:gd name="connsiteX0" fmla="*/ 121683 w 1076804"/>
                  <a:gd name="connsiteY0" fmla="*/ 14845 h 1397677"/>
                  <a:gd name="connsiteX1" fmla="*/ 4586 w 1076804"/>
                  <a:gd name="connsiteY1" fmla="*/ 94501 h 1397677"/>
                  <a:gd name="connsiteX2" fmla="*/ 281230 w 1076804"/>
                  <a:gd name="connsiteY2" fmla="*/ 465382 h 1397677"/>
                  <a:gd name="connsiteX3" fmla="*/ 662748 w 1076804"/>
                  <a:gd name="connsiteY3" fmla="*/ 984933 h 1397677"/>
                  <a:gd name="connsiteX4" fmla="*/ 1064369 w 1076804"/>
                  <a:gd name="connsiteY4" fmla="*/ 1394897 h 1397677"/>
                  <a:gd name="connsiteX5" fmla="*/ 936458 w 1076804"/>
                  <a:gd name="connsiteY5" fmla="*/ 1139012 h 1397677"/>
                  <a:gd name="connsiteX6" fmla="*/ 553226 w 1076804"/>
                  <a:gd name="connsiteY6" fmla="*/ 650175 h 1397677"/>
                  <a:gd name="connsiteX7" fmla="*/ 292800 w 1076804"/>
                  <a:gd name="connsiteY7" fmla="*/ 332311 h 1397677"/>
                  <a:gd name="connsiteX8" fmla="*/ 121683 w 1076804"/>
                  <a:gd name="connsiteY8" fmla="*/ 14845 h 1397677"/>
                  <a:gd name="connsiteX0" fmla="*/ 121683 w 1062543"/>
                  <a:gd name="connsiteY0" fmla="*/ 14845 h 1417475"/>
                  <a:gd name="connsiteX1" fmla="*/ 4586 w 1062543"/>
                  <a:gd name="connsiteY1" fmla="*/ 94501 h 1417475"/>
                  <a:gd name="connsiteX2" fmla="*/ 281230 w 1062543"/>
                  <a:gd name="connsiteY2" fmla="*/ 465382 h 1417475"/>
                  <a:gd name="connsiteX3" fmla="*/ 662748 w 1062543"/>
                  <a:gd name="connsiteY3" fmla="*/ 984933 h 1417475"/>
                  <a:gd name="connsiteX4" fmla="*/ 1048752 w 1062543"/>
                  <a:gd name="connsiteY4" fmla="*/ 1414932 h 1417475"/>
                  <a:gd name="connsiteX5" fmla="*/ 936458 w 1062543"/>
                  <a:gd name="connsiteY5" fmla="*/ 1139012 h 1417475"/>
                  <a:gd name="connsiteX6" fmla="*/ 553226 w 1062543"/>
                  <a:gd name="connsiteY6" fmla="*/ 650175 h 1417475"/>
                  <a:gd name="connsiteX7" fmla="*/ 292800 w 1062543"/>
                  <a:gd name="connsiteY7" fmla="*/ 332311 h 1417475"/>
                  <a:gd name="connsiteX8" fmla="*/ 121683 w 1062543"/>
                  <a:gd name="connsiteY8" fmla="*/ 14845 h 1417475"/>
                  <a:gd name="connsiteX0" fmla="*/ 121683 w 1062771"/>
                  <a:gd name="connsiteY0" fmla="*/ 14845 h 1417442"/>
                  <a:gd name="connsiteX1" fmla="*/ 4586 w 1062771"/>
                  <a:gd name="connsiteY1" fmla="*/ 94501 h 1417442"/>
                  <a:gd name="connsiteX2" fmla="*/ 281230 w 1062771"/>
                  <a:gd name="connsiteY2" fmla="*/ 465382 h 1417442"/>
                  <a:gd name="connsiteX3" fmla="*/ 662748 w 1062771"/>
                  <a:gd name="connsiteY3" fmla="*/ 984933 h 1417442"/>
                  <a:gd name="connsiteX4" fmla="*/ 1048752 w 1062771"/>
                  <a:gd name="connsiteY4" fmla="*/ 1414932 h 1417442"/>
                  <a:gd name="connsiteX5" fmla="*/ 936458 w 1062771"/>
                  <a:gd name="connsiteY5" fmla="*/ 1139012 h 1417442"/>
                  <a:gd name="connsiteX6" fmla="*/ 540238 w 1062771"/>
                  <a:gd name="connsiteY6" fmla="*/ 666835 h 1417442"/>
                  <a:gd name="connsiteX7" fmla="*/ 292800 w 1062771"/>
                  <a:gd name="connsiteY7" fmla="*/ 332311 h 1417442"/>
                  <a:gd name="connsiteX8" fmla="*/ 121683 w 1062771"/>
                  <a:gd name="connsiteY8" fmla="*/ 14845 h 1417442"/>
                  <a:gd name="connsiteX0" fmla="*/ 121683 w 1063678"/>
                  <a:gd name="connsiteY0" fmla="*/ 14845 h 1417420"/>
                  <a:gd name="connsiteX1" fmla="*/ 4586 w 1063678"/>
                  <a:gd name="connsiteY1" fmla="*/ 94501 h 1417420"/>
                  <a:gd name="connsiteX2" fmla="*/ 281230 w 1063678"/>
                  <a:gd name="connsiteY2" fmla="*/ 465382 h 1417420"/>
                  <a:gd name="connsiteX3" fmla="*/ 662748 w 1063678"/>
                  <a:gd name="connsiteY3" fmla="*/ 984933 h 1417420"/>
                  <a:gd name="connsiteX4" fmla="*/ 1048752 w 1063678"/>
                  <a:gd name="connsiteY4" fmla="*/ 1414932 h 1417420"/>
                  <a:gd name="connsiteX5" fmla="*/ 941295 w 1063678"/>
                  <a:gd name="connsiteY5" fmla="*/ 1138484 h 1417420"/>
                  <a:gd name="connsiteX6" fmla="*/ 540238 w 1063678"/>
                  <a:gd name="connsiteY6" fmla="*/ 666835 h 1417420"/>
                  <a:gd name="connsiteX7" fmla="*/ 292800 w 1063678"/>
                  <a:gd name="connsiteY7" fmla="*/ 332311 h 1417420"/>
                  <a:gd name="connsiteX8" fmla="*/ 121683 w 1063678"/>
                  <a:gd name="connsiteY8" fmla="*/ 14845 h 1417420"/>
                  <a:gd name="connsiteX0" fmla="*/ 121683 w 1077236"/>
                  <a:gd name="connsiteY0" fmla="*/ 14845 h 1420827"/>
                  <a:gd name="connsiteX1" fmla="*/ 4586 w 1077236"/>
                  <a:gd name="connsiteY1" fmla="*/ 94501 h 1420827"/>
                  <a:gd name="connsiteX2" fmla="*/ 281230 w 1077236"/>
                  <a:gd name="connsiteY2" fmla="*/ 465382 h 1420827"/>
                  <a:gd name="connsiteX3" fmla="*/ 662748 w 1077236"/>
                  <a:gd name="connsiteY3" fmla="*/ 984933 h 1420827"/>
                  <a:gd name="connsiteX4" fmla="*/ 1063771 w 1077236"/>
                  <a:gd name="connsiteY4" fmla="*/ 1418374 h 1420827"/>
                  <a:gd name="connsiteX5" fmla="*/ 941295 w 1077236"/>
                  <a:gd name="connsiteY5" fmla="*/ 1138484 h 1420827"/>
                  <a:gd name="connsiteX6" fmla="*/ 540238 w 1077236"/>
                  <a:gd name="connsiteY6" fmla="*/ 666835 h 1420827"/>
                  <a:gd name="connsiteX7" fmla="*/ 292800 w 1077236"/>
                  <a:gd name="connsiteY7" fmla="*/ 332311 h 1420827"/>
                  <a:gd name="connsiteX8" fmla="*/ 121683 w 1077236"/>
                  <a:gd name="connsiteY8" fmla="*/ 14845 h 1420827"/>
                  <a:gd name="connsiteX0" fmla="*/ 121267 w 1076820"/>
                  <a:gd name="connsiteY0" fmla="*/ 14996 h 1420978"/>
                  <a:gd name="connsiteX1" fmla="*/ 4170 w 1076820"/>
                  <a:gd name="connsiteY1" fmla="*/ 94652 h 1420978"/>
                  <a:gd name="connsiteX2" fmla="*/ 271650 w 1076820"/>
                  <a:gd name="connsiteY2" fmla="*/ 471615 h 1420978"/>
                  <a:gd name="connsiteX3" fmla="*/ 662332 w 1076820"/>
                  <a:gd name="connsiteY3" fmla="*/ 985084 h 1420978"/>
                  <a:gd name="connsiteX4" fmla="*/ 1063355 w 1076820"/>
                  <a:gd name="connsiteY4" fmla="*/ 1418525 h 1420978"/>
                  <a:gd name="connsiteX5" fmla="*/ 940879 w 1076820"/>
                  <a:gd name="connsiteY5" fmla="*/ 1138635 h 1420978"/>
                  <a:gd name="connsiteX6" fmla="*/ 539822 w 1076820"/>
                  <a:gd name="connsiteY6" fmla="*/ 666986 h 1420978"/>
                  <a:gd name="connsiteX7" fmla="*/ 292384 w 1076820"/>
                  <a:gd name="connsiteY7" fmla="*/ 332462 h 1420978"/>
                  <a:gd name="connsiteX8" fmla="*/ 121267 w 1076820"/>
                  <a:gd name="connsiteY8" fmla="*/ 14996 h 1420978"/>
                  <a:gd name="connsiteX0" fmla="*/ 121267 w 1077344"/>
                  <a:gd name="connsiteY0" fmla="*/ 14996 h 1420538"/>
                  <a:gd name="connsiteX1" fmla="*/ 4170 w 1077344"/>
                  <a:gd name="connsiteY1" fmla="*/ 94652 h 1420538"/>
                  <a:gd name="connsiteX2" fmla="*/ 271650 w 1077344"/>
                  <a:gd name="connsiteY2" fmla="*/ 471615 h 1420538"/>
                  <a:gd name="connsiteX3" fmla="*/ 654182 w 1077344"/>
                  <a:gd name="connsiteY3" fmla="*/ 1001216 h 1420538"/>
                  <a:gd name="connsiteX4" fmla="*/ 1063355 w 1077344"/>
                  <a:gd name="connsiteY4" fmla="*/ 1418525 h 1420538"/>
                  <a:gd name="connsiteX5" fmla="*/ 940879 w 1077344"/>
                  <a:gd name="connsiteY5" fmla="*/ 1138635 h 1420538"/>
                  <a:gd name="connsiteX6" fmla="*/ 539822 w 1077344"/>
                  <a:gd name="connsiteY6" fmla="*/ 666986 h 1420538"/>
                  <a:gd name="connsiteX7" fmla="*/ 292384 w 1077344"/>
                  <a:gd name="connsiteY7" fmla="*/ 332462 h 1420538"/>
                  <a:gd name="connsiteX8" fmla="*/ 121267 w 1077344"/>
                  <a:gd name="connsiteY8" fmla="*/ 14996 h 142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7344" h="1420538">
                    <a:moveTo>
                      <a:pt x="121267" y="14996"/>
                    </a:moveTo>
                    <a:cubicBezTo>
                      <a:pt x="73231" y="-24639"/>
                      <a:pt x="-20894" y="18549"/>
                      <a:pt x="4170" y="94652"/>
                    </a:cubicBezTo>
                    <a:cubicBezTo>
                      <a:pt x="29234" y="170755"/>
                      <a:pt x="163315" y="320521"/>
                      <a:pt x="271650" y="471615"/>
                    </a:cubicBezTo>
                    <a:cubicBezTo>
                      <a:pt x="379985" y="622709"/>
                      <a:pt x="522231" y="843398"/>
                      <a:pt x="654182" y="1001216"/>
                    </a:cubicBezTo>
                    <a:cubicBezTo>
                      <a:pt x="786133" y="1159034"/>
                      <a:pt x="1015572" y="1395622"/>
                      <a:pt x="1063355" y="1418525"/>
                    </a:cubicBezTo>
                    <a:cubicBezTo>
                      <a:pt x="1111138" y="1441428"/>
                      <a:pt x="1028135" y="1263892"/>
                      <a:pt x="940879" y="1138635"/>
                    </a:cubicBezTo>
                    <a:cubicBezTo>
                      <a:pt x="853624" y="1013379"/>
                      <a:pt x="640640" y="784217"/>
                      <a:pt x="539822" y="666986"/>
                    </a:cubicBezTo>
                    <a:cubicBezTo>
                      <a:pt x="439004" y="549755"/>
                      <a:pt x="362143" y="441127"/>
                      <a:pt x="292384" y="332462"/>
                    </a:cubicBezTo>
                    <a:cubicBezTo>
                      <a:pt x="222625" y="223797"/>
                      <a:pt x="169303" y="54631"/>
                      <a:pt x="121267" y="14996"/>
                    </a:cubicBezTo>
                    <a:close/>
                  </a:path>
                </a:pathLst>
              </a:custGeom>
              <a:gradFill>
                <a:gsLst>
                  <a:gs pos="34000">
                    <a:srgbClr val="C6E6A2"/>
                  </a:gs>
                  <a:gs pos="0">
                    <a:srgbClr val="00B050"/>
                  </a:gs>
                  <a:gs pos="100000">
                    <a:srgbClr val="00B05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77202A3E-A7DD-B657-F426-C3F6E3CA1FCD}"/>
                  </a:ext>
                </a:extLst>
              </p:cNvPr>
              <p:cNvSpPr/>
              <p:nvPr/>
            </p:nvSpPr>
            <p:spPr>
              <a:xfrm rot="17228483">
                <a:off x="8005254" y="2815464"/>
                <a:ext cx="850737" cy="1099689"/>
              </a:xfrm>
              <a:custGeom>
                <a:avLst/>
                <a:gdLst>
                  <a:gd name="connsiteX0" fmla="*/ 82069 w 852993"/>
                  <a:gd name="connsiteY0" fmla="*/ 18759 h 1236434"/>
                  <a:gd name="connsiteX1" fmla="*/ 4697 w 852993"/>
                  <a:gd name="connsiteY1" fmla="*/ 67996 h 1236434"/>
                  <a:gd name="connsiteX2" fmla="*/ 215712 w 852993"/>
                  <a:gd name="connsiteY2" fmla="*/ 419689 h 1236434"/>
                  <a:gd name="connsiteX3" fmla="*/ 623675 w 852993"/>
                  <a:gd name="connsiteY3" fmla="*/ 919092 h 1236434"/>
                  <a:gd name="connsiteX4" fmla="*/ 792487 w 852993"/>
                  <a:gd name="connsiteY4" fmla="*/ 1235615 h 1236434"/>
                  <a:gd name="connsiteX5" fmla="*/ 834691 w 852993"/>
                  <a:gd name="connsiteY5" fmla="*/ 996464 h 1236434"/>
                  <a:gd name="connsiteX6" fmla="*/ 511134 w 852993"/>
                  <a:gd name="connsiteY6" fmla="*/ 574433 h 1236434"/>
                  <a:gd name="connsiteX7" fmla="*/ 229780 w 852993"/>
                  <a:gd name="connsiteY7" fmla="*/ 293079 h 1236434"/>
                  <a:gd name="connsiteX8" fmla="*/ 82069 w 852993"/>
                  <a:gd name="connsiteY8" fmla="*/ 18759 h 1236434"/>
                  <a:gd name="connsiteX0" fmla="*/ 82134 w 853058"/>
                  <a:gd name="connsiteY0" fmla="*/ 16676 h 1234351"/>
                  <a:gd name="connsiteX1" fmla="*/ 4762 w 853058"/>
                  <a:gd name="connsiteY1" fmla="*/ 65913 h 1234351"/>
                  <a:gd name="connsiteX2" fmla="*/ 215777 w 853058"/>
                  <a:gd name="connsiteY2" fmla="*/ 417606 h 1234351"/>
                  <a:gd name="connsiteX3" fmla="*/ 623740 w 853058"/>
                  <a:gd name="connsiteY3" fmla="*/ 917009 h 1234351"/>
                  <a:gd name="connsiteX4" fmla="*/ 792552 w 853058"/>
                  <a:gd name="connsiteY4" fmla="*/ 1233532 h 1234351"/>
                  <a:gd name="connsiteX5" fmla="*/ 834756 w 853058"/>
                  <a:gd name="connsiteY5" fmla="*/ 994381 h 1234351"/>
                  <a:gd name="connsiteX6" fmla="*/ 511199 w 853058"/>
                  <a:gd name="connsiteY6" fmla="*/ 572350 h 1234351"/>
                  <a:gd name="connsiteX7" fmla="*/ 236879 w 853058"/>
                  <a:gd name="connsiteY7" fmla="*/ 262861 h 1234351"/>
                  <a:gd name="connsiteX8" fmla="*/ 82134 w 853058"/>
                  <a:gd name="connsiteY8" fmla="*/ 16676 h 1234351"/>
                  <a:gd name="connsiteX0" fmla="*/ 114515 w 850269"/>
                  <a:gd name="connsiteY0" fmla="*/ 8982 h 1282927"/>
                  <a:gd name="connsiteX1" fmla="*/ 1973 w 850269"/>
                  <a:gd name="connsiteY1" fmla="*/ 114489 h 1282927"/>
                  <a:gd name="connsiteX2" fmla="*/ 212988 w 850269"/>
                  <a:gd name="connsiteY2" fmla="*/ 466182 h 1282927"/>
                  <a:gd name="connsiteX3" fmla="*/ 620951 w 850269"/>
                  <a:gd name="connsiteY3" fmla="*/ 965585 h 1282927"/>
                  <a:gd name="connsiteX4" fmla="*/ 789763 w 850269"/>
                  <a:gd name="connsiteY4" fmla="*/ 1282108 h 1282927"/>
                  <a:gd name="connsiteX5" fmla="*/ 831967 w 850269"/>
                  <a:gd name="connsiteY5" fmla="*/ 1042957 h 1282927"/>
                  <a:gd name="connsiteX6" fmla="*/ 508410 w 850269"/>
                  <a:gd name="connsiteY6" fmla="*/ 620926 h 1282927"/>
                  <a:gd name="connsiteX7" fmla="*/ 234090 w 850269"/>
                  <a:gd name="connsiteY7" fmla="*/ 311437 h 1282927"/>
                  <a:gd name="connsiteX8" fmla="*/ 114515 w 850269"/>
                  <a:gd name="connsiteY8" fmla="*/ 8982 h 1282927"/>
                  <a:gd name="connsiteX0" fmla="*/ 156215 w 891969"/>
                  <a:gd name="connsiteY0" fmla="*/ 20582 h 1294527"/>
                  <a:gd name="connsiteX1" fmla="*/ 1470 w 891969"/>
                  <a:gd name="connsiteY1" fmla="*/ 76852 h 1294527"/>
                  <a:gd name="connsiteX2" fmla="*/ 254688 w 891969"/>
                  <a:gd name="connsiteY2" fmla="*/ 477782 h 1294527"/>
                  <a:gd name="connsiteX3" fmla="*/ 662651 w 891969"/>
                  <a:gd name="connsiteY3" fmla="*/ 977185 h 1294527"/>
                  <a:gd name="connsiteX4" fmla="*/ 831463 w 891969"/>
                  <a:gd name="connsiteY4" fmla="*/ 1293708 h 1294527"/>
                  <a:gd name="connsiteX5" fmla="*/ 873667 w 891969"/>
                  <a:gd name="connsiteY5" fmla="*/ 1054557 h 1294527"/>
                  <a:gd name="connsiteX6" fmla="*/ 550110 w 891969"/>
                  <a:gd name="connsiteY6" fmla="*/ 632526 h 1294527"/>
                  <a:gd name="connsiteX7" fmla="*/ 275790 w 891969"/>
                  <a:gd name="connsiteY7" fmla="*/ 323037 h 1294527"/>
                  <a:gd name="connsiteX8" fmla="*/ 156215 w 891969"/>
                  <a:gd name="connsiteY8" fmla="*/ 20582 h 1294527"/>
                  <a:gd name="connsiteX0" fmla="*/ 156215 w 928930"/>
                  <a:gd name="connsiteY0" fmla="*/ 20582 h 1266539"/>
                  <a:gd name="connsiteX1" fmla="*/ 1470 w 928930"/>
                  <a:gd name="connsiteY1" fmla="*/ 76852 h 1266539"/>
                  <a:gd name="connsiteX2" fmla="*/ 254688 w 928930"/>
                  <a:gd name="connsiteY2" fmla="*/ 477782 h 1266539"/>
                  <a:gd name="connsiteX3" fmla="*/ 662651 w 928930"/>
                  <a:gd name="connsiteY3" fmla="*/ 977185 h 1266539"/>
                  <a:gd name="connsiteX4" fmla="*/ 908836 w 928930"/>
                  <a:gd name="connsiteY4" fmla="*/ 1265572 h 1266539"/>
                  <a:gd name="connsiteX5" fmla="*/ 873667 w 928930"/>
                  <a:gd name="connsiteY5" fmla="*/ 1054557 h 1266539"/>
                  <a:gd name="connsiteX6" fmla="*/ 550110 w 928930"/>
                  <a:gd name="connsiteY6" fmla="*/ 632526 h 1266539"/>
                  <a:gd name="connsiteX7" fmla="*/ 275790 w 928930"/>
                  <a:gd name="connsiteY7" fmla="*/ 323037 h 1266539"/>
                  <a:gd name="connsiteX8" fmla="*/ 156215 w 928930"/>
                  <a:gd name="connsiteY8" fmla="*/ 20582 h 1266539"/>
                  <a:gd name="connsiteX0" fmla="*/ 156215 w 931504"/>
                  <a:gd name="connsiteY0" fmla="*/ 20582 h 1266110"/>
                  <a:gd name="connsiteX1" fmla="*/ 1470 w 931504"/>
                  <a:gd name="connsiteY1" fmla="*/ 76852 h 1266110"/>
                  <a:gd name="connsiteX2" fmla="*/ 254688 w 931504"/>
                  <a:gd name="connsiteY2" fmla="*/ 477782 h 1266110"/>
                  <a:gd name="connsiteX3" fmla="*/ 627482 w 931504"/>
                  <a:gd name="connsiteY3" fmla="*/ 998286 h 1266110"/>
                  <a:gd name="connsiteX4" fmla="*/ 908836 w 931504"/>
                  <a:gd name="connsiteY4" fmla="*/ 1265572 h 1266110"/>
                  <a:gd name="connsiteX5" fmla="*/ 873667 w 931504"/>
                  <a:gd name="connsiteY5" fmla="*/ 1054557 h 1266110"/>
                  <a:gd name="connsiteX6" fmla="*/ 550110 w 931504"/>
                  <a:gd name="connsiteY6" fmla="*/ 632526 h 1266110"/>
                  <a:gd name="connsiteX7" fmla="*/ 275790 w 931504"/>
                  <a:gd name="connsiteY7" fmla="*/ 323037 h 1266110"/>
                  <a:gd name="connsiteX8" fmla="*/ 156215 w 931504"/>
                  <a:gd name="connsiteY8" fmla="*/ 20582 h 1266110"/>
                  <a:gd name="connsiteX0" fmla="*/ 156255 w 931544"/>
                  <a:gd name="connsiteY0" fmla="*/ 19892 h 1265420"/>
                  <a:gd name="connsiteX1" fmla="*/ 1510 w 931544"/>
                  <a:gd name="connsiteY1" fmla="*/ 76162 h 1265420"/>
                  <a:gd name="connsiteX2" fmla="*/ 254728 w 931544"/>
                  <a:gd name="connsiteY2" fmla="*/ 477092 h 1265420"/>
                  <a:gd name="connsiteX3" fmla="*/ 627522 w 931544"/>
                  <a:gd name="connsiteY3" fmla="*/ 997596 h 1265420"/>
                  <a:gd name="connsiteX4" fmla="*/ 908876 w 931544"/>
                  <a:gd name="connsiteY4" fmla="*/ 1264882 h 1265420"/>
                  <a:gd name="connsiteX5" fmla="*/ 873707 w 931544"/>
                  <a:gd name="connsiteY5" fmla="*/ 1053867 h 1265420"/>
                  <a:gd name="connsiteX6" fmla="*/ 550150 w 931544"/>
                  <a:gd name="connsiteY6" fmla="*/ 631836 h 1265420"/>
                  <a:gd name="connsiteX7" fmla="*/ 298449 w 931544"/>
                  <a:gd name="connsiteY7" fmla="*/ 313019 h 1265420"/>
                  <a:gd name="connsiteX8" fmla="*/ 156255 w 931544"/>
                  <a:gd name="connsiteY8" fmla="*/ 19892 h 1265420"/>
                  <a:gd name="connsiteX0" fmla="*/ 156255 w 934274"/>
                  <a:gd name="connsiteY0" fmla="*/ 19892 h 1265391"/>
                  <a:gd name="connsiteX1" fmla="*/ 1510 w 934274"/>
                  <a:gd name="connsiteY1" fmla="*/ 76162 h 1265391"/>
                  <a:gd name="connsiteX2" fmla="*/ 254728 w 934274"/>
                  <a:gd name="connsiteY2" fmla="*/ 477092 h 1265391"/>
                  <a:gd name="connsiteX3" fmla="*/ 627522 w 934274"/>
                  <a:gd name="connsiteY3" fmla="*/ 997596 h 1265391"/>
                  <a:gd name="connsiteX4" fmla="*/ 908876 w 934274"/>
                  <a:gd name="connsiteY4" fmla="*/ 1264882 h 1265391"/>
                  <a:gd name="connsiteX5" fmla="*/ 873707 w 934274"/>
                  <a:gd name="connsiteY5" fmla="*/ 1053867 h 1265391"/>
                  <a:gd name="connsiteX6" fmla="*/ 491174 w 934274"/>
                  <a:gd name="connsiteY6" fmla="*/ 674477 h 1265391"/>
                  <a:gd name="connsiteX7" fmla="*/ 298449 w 934274"/>
                  <a:gd name="connsiteY7" fmla="*/ 313019 h 1265391"/>
                  <a:gd name="connsiteX8" fmla="*/ 156255 w 934274"/>
                  <a:gd name="connsiteY8" fmla="*/ 19892 h 1265391"/>
                  <a:gd name="connsiteX0" fmla="*/ 156255 w 933021"/>
                  <a:gd name="connsiteY0" fmla="*/ 19892 h 1265641"/>
                  <a:gd name="connsiteX1" fmla="*/ 1510 w 933021"/>
                  <a:gd name="connsiteY1" fmla="*/ 76162 h 1265641"/>
                  <a:gd name="connsiteX2" fmla="*/ 254728 w 933021"/>
                  <a:gd name="connsiteY2" fmla="*/ 477092 h 1265641"/>
                  <a:gd name="connsiteX3" fmla="*/ 645015 w 933021"/>
                  <a:gd name="connsiteY3" fmla="*/ 984103 h 1265641"/>
                  <a:gd name="connsiteX4" fmla="*/ 908876 w 933021"/>
                  <a:gd name="connsiteY4" fmla="*/ 1264882 h 1265641"/>
                  <a:gd name="connsiteX5" fmla="*/ 873707 w 933021"/>
                  <a:gd name="connsiteY5" fmla="*/ 1053867 h 1265641"/>
                  <a:gd name="connsiteX6" fmla="*/ 491174 w 933021"/>
                  <a:gd name="connsiteY6" fmla="*/ 674477 h 1265641"/>
                  <a:gd name="connsiteX7" fmla="*/ 298449 w 933021"/>
                  <a:gd name="connsiteY7" fmla="*/ 313019 h 1265641"/>
                  <a:gd name="connsiteX8" fmla="*/ 156255 w 933021"/>
                  <a:gd name="connsiteY8" fmla="*/ 19892 h 1265641"/>
                  <a:gd name="connsiteX0" fmla="*/ 156255 w 933021"/>
                  <a:gd name="connsiteY0" fmla="*/ 19892 h 1265642"/>
                  <a:gd name="connsiteX1" fmla="*/ 1510 w 933021"/>
                  <a:gd name="connsiteY1" fmla="*/ 76162 h 1265642"/>
                  <a:gd name="connsiteX2" fmla="*/ 254728 w 933021"/>
                  <a:gd name="connsiteY2" fmla="*/ 477092 h 1265642"/>
                  <a:gd name="connsiteX3" fmla="*/ 645015 w 933021"/>
                  <a:gd name="connsiteY3" fmla="*/ 984103 h 1265642"/>
                  <a:gd name="connsiteX4" fmla="*/ 908876 w 933021"/>
                  <a:gd name="connsiteY4" fmla="*/ 1264883 h 1265642"/>
                  <a:gd name="connsiteX5" fmla="*/ 873707 w 933021"/>
                  <a:gd name="connsiteY5" fmla="*/ 1053867 h 1265642"/>
                  <a:gd name="connsiteX6" fmla="*/ 491174 w 933021"/>
                  <a:gd name="connsiteY6" fmla="*/ 674477 h 1265642"/>
                  <a:gd name="connsiteX7" fmla="*/ 298449 w 933021"/>
                  <a:gd name="connsiteY7" fmla="*/ 313019 h 1265642"/>
                  <a:gd name="connsiteX8" fmla="*/ 156255 w 933021"/>
                  <a:gd name="connsiteY8" fmla="*/ 19892 h 1265642"/>
                  <a:gd name="connsiteX0" fmla="*/ 156255 w 933021"/>
                  <a:gd name="connsiteY0" fmla="*/ 19892 h 1265642"/>
                  <a:gd name="connsiteX1" fmla="*/ 1510 w 933021"/>
                  <a:gd name="connsiteY1" fmla="*/ 76162 h 1265642"/>
                  <a:gd name="connsiteX2" fmla="*/ 254728 w 933021"/>
                  <a:gd name="connsiteY2" fmla="*/ 477092 h 1265642"/>
                  <a:gd name="connsiteX3" fmla="*/ 645015 w 933021"/>
                  <a:gd name="connsiteY3" fmla="*/ 984103 h 1265642"/>
                  <a:gd name="connsiteX4" fmla="*/ 908876 w 933021"/>
                  <a:gd name="connsiteY4" fmla="*/ 1264883 h 1265642"/>
                  <a:gd name="connsiteX5" fmla="*/ 873707 w 933021"/>
                  <a:gd name="connsiteY5" fmla="*/ 1053866 h 1265642"/>
                  <a:gd name="connsiteX6" fmla="*/ 491174 w 933021"/>
                  <a:gd name="connsiteY6" fmla="*/ 674477 h 1265642"/>
                  <a:gd name="connsiteX7" fmla="*/ 298449 w 933021"/>
                  <a:gd name="connsiteY7" fmla="*/ 313019 h 1265642"/>
                  <a:gd name="connsiteX8" fmla="*/ 156255 w 933021"/>
                  <a:gd name="connsiteY8" fmla="*/ 19892 h 1265642"/>
                  <a:gd name="connsiteX0" fmla="*/ 156255 w 994713"/>
                  <a:gd name="connsiteY0" fmla="*/ 19892 h 1273606"/>
                  <a:gd name="connsiteX1" fmla="*/ 1510 w 994713"/>
                  <a:gd name="connsiteY1" fmla="*/ 76162 h 1273606"/>
                  <a:gd name="connsiteX2" fmla="*/ 254728 w 994713"/>
                  <a:gd name="connsiteY2" fmla="*/ 477092 h 1273606"/>
                  <a:gd name="connsiteX3" fmla="*/ 645015 w 994713"/>
                  <a:gd name="connsiteY3" fmla="*/ 984103 h 1273606"/>
                  <a:gd name="connsiteX4" fmla="*/ 908876 w 994713"/>
                  <a:gd name="connsiteY4" fmla="*/ 1264883 h 1273606"/>
                  <a:gd name="connsiteX5" fmla="*/ 966271 w 994713"/>
                  <a:gd name="connsiteY5" fmla="*/ 1153554 h 1273606"/>
                  <a:gd name="connsiteX6" fmla="*/ 491174 w 994713"/>
                  <a:gd name="connsiteY6" fmla="*/ 674477 h 1273606"/>
                  <a:gd name="connsiteX7" fmla="*/ 298449 w 994713"/>
                  <a:gd name="connsiteY7" fmla="*/ 313019 h 1273606"/>
                  <a:gd name="connsiteX8" fmla="*/ 156255 w 994713"/>
                  <a:gd name="connsiteY8" fmla="*/ 19892 h 1273606"/>
                  <a:gd name="connsiteX0" fmla="*/ 156255 w 994713"/>
                  <a:gd name="connsiteY0" fmla="*/ 19892 h 1273606"/>
                  <a:gd name="connsiteX1" fmla="*/ 1510 w 994713"/>
                  <a:gd name="connsiteY1" fmla="*/ 76162 h 1273606"/>
                  <a:gd name="connsiteX2" fmla="*/ 254728 w 994713"/>
                  <a:gd name="connsiteY2" fmla="*/ 477092 h 1273606"/>
                  <a:gd name="connsiteX3" fmla="*/ 645015 w 994713"/>
                  <a:gd name="connsiteY3" fmla="*/ 984103 h 1273606"/>
                  <a:gd name="connsiteX4" fmla="*/ 908876 w 994713"/>
                  <a:gd name="connsiteY4" fmla="*/ 1264883 h 1273606"/>
                  <a:gd name="connsiteX5" fmla="*/ 966271 w 994713"/>
                  <a:gd name="connsiteY5" fmla="*/ 1153554 h 1273606"/>
                  <a:gd name="connsiteX6" fmla="*/ 491174 w 994713"/>
                  <a:gd name="connsiteY6" fmla="*/ 674477 h 1273606"/>
                  <a:gd name="connsiteX7" fmla="*/ 298449 w 994713"/>
                  <a:gd name="connsiteY7" fmla="*/ 313019 h 1273606"/>
                  <a:gd name="connsiteX8" fmla="*/ 156255 w 994713"/>
                  <a:gd name="connsiteY8" fmla="*/ 19892 h 1273606"/>
                  <a:gd name="connsiteX0" fmla="*/ 156708 w 995166"/>
                  <a:gd name="connsiteY0" fmla="*/ 46665 h 1300379"/>
                  <a:gd name="connsiteX1" fmla="*/ 1963 w 995166"/>
                  <a:gd name="connsiteY1" fmla="*/ 102935 h 1300379"/>
                  <a:gd name="connsiteX2" fmla="*/ 255181 w 995166"/>
                  <a:gd name="connsiteY2" fmla="*/ 503865 h 1300379"/>
                  <a:gd name="connsiteX3" fmla="*/ 645468 w 995166"/>
                  <a:gd name="connsiteY3" fmla="*/ 1010876 h 1300379"/>
                  <a:gd name="connsiteX4" fmla="*/ 909329 w 995166"/>
                  <a:gd name="connsiteY4" fmla="*/ 1291656 h 1300379"/>
                  <a:gd name="connsiteX5" fmla="*/ 966724 w 995166"/>
                  <a:gd name="connsiteY5" fmla="*/ 1180327 h 1300379"/>
                  <a:gd name="connsiteX6" fmla="*/ 491627 w 995166"/>
                  <a:gd name="connsiteY6" fmla="*/ 701250 h 1300379"/>
                  <a:gd name="connsiteX7" fmla="*/ 156708 w 995166"/>
                  <a:gd name="connsiteY7" fmla="*/ 46665 h 1300379"/>
                  <a:gd name="connsiteX0" fmla="*/ 144497 w 995952"/>
                  <a:gd name="connsiteY0" fmla="*/ 47653 h 1297044"/>
                  <a:gd name="connsiteX1" fmla="*/ 2749 w 995952"/>
                  <a:gd name="connsiteY1" fmla="*/ 99600 h 1297044"/>
                  <a:gd name="connsiteX2" fmla="*/ 255967 w 995952"/>
                  <a:gd name="connsiteY2" fmla="*/ 500530 h 1297044"/>
                  <a:gd name="connsiteX3" fmla="*/ 646254 w 995952"/>
                  <a:gd name="connsiteY3" fmla="*/ 1007541 h 1297044"/>
                  <a:gd name="connsiteX4" fmla="*/ 910115 w 995952"/>
                  <a:gd name="connsiteY4" fmla="*/ 1288321 h 1297044"/>
                  <a:gd name="connsiteX5" fmla="*/ 967510 w 995952"/>
                  <a:gd name="connsiteY5" fmla="*/ 1176992 h 1297044"/>
                  <a:gd name="connsiteX6" fmla="*/ 492413 w 995952"/>
                  <a:gd name="connsiteY6" fmla="*/ 697915 h 1297044"/>
                  <a:gd name="connsiteX7" fmla="*/ 144497 w 995952"/>
                  <a:gd name="connsiteY7" fmla="*/ 47653 h 1297044"/>
                  <a:gd name="connsiteX0" fmla="*/ 123148 w 974603"/>
                  <a:gd name="connsiteY0" fmla="*/ 56179 h 1305570"/>
                  <a:gd name="connsiteX1" fmla="*/ 3386 w 974603"/>
                  <a:gd name="connsiteY1" fmla="*/ 85463 h 1305570"/>
                  <a:gd name="connsiteX2" fmla="*/ 234618 w 974603"/>
                  <a:gd name="connsiteY2" fmla="*/ 509056 h 1305570"/>
                  <a:gd name="connsiteX3" fmla="*/ 624905 w 974603"/>
                  <a:gd name="connsiteY3" fmla="*/ 1016067 h 1305570"/>
                  <a:gd name="connsiteX4" fmla="*/ 888766 w 974603"/>
                  <a:gd name="connsiteY4" fmla="*/ 1296847 h 1305570"/>
                  <a:gd name="connsiteX5" fmla="*/ 946161 w 974603"/>
                  <a:gd name="connsiteY5" fmla="*/ 1185518 h 1305570"/>
                  <a:gd name="connsiteX6" fmla="*/ 471064 w 974603"/>
                  <a:gd name="connsiteY6" fmla="*/ 706441 h 1305570"/>
                  <a:gd name="connsiteX7" fmla="*/ 123148 w 974603"/>
                  <a:gd name="connsiteY7" fmla="*/ 56179 h 1305570"/>
                  <a:gd name="connsiteX0" fmla="*/ 125820 w 977275"/>
                  <a:gd name="connsiteY0" fmla="*/ 60128 h 1309519"/>
                  <a:gd name="connsiteX1" fmla="*/ 6058 w 977275"/>
                  <a:gd name="connsiteY1" fmla="*/ 89412 h 1309519"/>
                  <a:gd name="connsiteX2" fmla="*/ 289342 w 977275"/>
                  <a:gd name="connsiteY2" fmla="*/ 595466 h 1309519"/>
                  <a:gd name="connsiteX3" fmla="*/ 627577 w 977275"/>
                  <a:gd name="connsiteY3" fmla="*/ 1020016 h 1309519"/>
                  <a:gd name="connsiteX4" fmla="*/ 891438 w 977275"/>
                  <a:gd name="connsiteY4" fmla="*/ 1300796 h 1309519"/>
                  <a:gd name="connsiteX5" fmla="*/ 948833 w 977275"/>
                  <a:gd name="connsiteY5" fmla="*/ 1189467 h 1309519"/>
                  <a:gd name="connsiteX6" fmla="*/ 473736 w 977275"/>
                  <a:gd name="connsiteY6" fmla="*/ 710390 h 1309519"/>
                  <a:gd name="connsiteX7" fmla="*/ 125820 w 977275"/>
                  <a:gd name="connsiteY7" fmla="*/ 60128 h 1309519"/>
                  <a:gd name="connsiteX0" fmla="*/ 125820 w 977275"/>
                  <a:gd name="connsiteY0" fmla="*/ 60128 h 1309519"/>
                  <a:gd name="connsiteX1" fmla="*/ 6058 w 977275"/>
                  <a:gd name="connsiteY1" fmla="*/ 89412 h 1309519"/>
                  <a:gd name="connsiteX2" fmla="*/ 289342 w 977275"/>
                  <a:gd name="connsiteY2" fmla="*/ 595466 h 1309519"/>
                  <a:gd name="connsiteX3" fmla="*/ 891438 w 977275"/>
                  <a:gd name="connsiteY3" fmla="*/ 1300796 h 1309519"/>
                  <a:gd name="connsiteX4" fmla="*/ 948833 w 977275"/>
                  <a:gd name="connsiteY4" fmla="*/ 1189467 h 1309519"/>
                  <a:gd name="connsiteX5" fmla="*/ 473736 w 977275"/>
                  <a:gd name="connsiteY5" fmla="*/ 710390 h 1309519"/>
                  <a:gd name="connsiteX6" fmla="*/ 125820 w 977275"/>
                  <a:gd name="connsiteY6" fmla="*/ 60128 h 1309519"/>
                  <a:gd name="connsiteX0" fmla="*/ 125820 w 977275"/>
                  <a:gd name="connsiteY0" fmla="*/ 60128 h 1309519"/>
                  <a:gd name="connsiteX1" fmla="*/ 6058 w 977275"/>
                  <a:gd name="connsiteY1" fmla="*/ 89412 h 1309519"/>
                  <a:gd name="connsiteX2" fmla="*/ 289342 w 977275"/>
                  <a:gd name="connsiteY2" fmla="*/ 595466 h 1309519"/>
                  <a:gd name="connsiteX3" fmla="*/ 891438 w 977275"/>
                  <a:gd name="connsiteY3" fmla="*/ 1300796 h 1309519"/>
                  <a:gd name="connsiteX4" fmla="*/ 948833 w 977275"/>
                  <a:gd name="connsiteY4" fmla="*/ 1189467 h 1309519"/>
                  <a:gd name="connsiteX5" fmla="*/ 473736 w 977275"/>
                  <a:gd name="connsiteY5" fmla="*/ 710390 h 1309519"/>
                  <a:gd name="connsiteX6" fmla="*/ 125820 w 977275"/>
                  <a:gd name="connsiteY6" fmla="*/ 60128 h 1309519"/>
                  <a:gd name="connsiteX0" fmla="*/ 125820 w 922133"/>
                  <a:gd name="connsiteY0" fmla="*/ 60128 h 1316552"/>
                  <a:gd name="connsiteX1" fmla="*/ 6058 w 922133"/>
                  <a:gd name="connsiteY1" fmla="*/ 89412 h 1316552"/>
                  <a:gd name="connsiteX2" fmla="*/ 289342 w 922133"/>
                  <a:gd name="connsiteY2" fmla="*/ 595466 h 1316552"/>
                  <a:gd name="connsiteX3" fmla="*/ 891438 w 922133"/>
                  <a:gd name="connsiteY3" fmla="*/ 1300796 h 1316552"/>
                  <a:gd name="connsiteX4" fmla="*/ 796746 w 922133"/>
                  <a:gd name="connsiteY4" fmla="*/ 1055852 h 1316552"/>
                  <a:gd name="connsiteX5" fmla="*/ 473736 w 922133"/>
                  <a:gd name="connsiteY5" fmla="*/ 710390 h 1316552"/>
                  <a:gd name="connsiteX6" fmla="*/ 125820 w 922133"/>
                  <a:gd name="connsiteY6" fmla="*/ 60128 h 1316552"/>
                  <a:gd name="connsiteX0" fmla="*/ 125820 w 835855"/>
                  <a:gd name="connsiteY0" fmla="*/ 60128 h 1189598"/>
                  <a:gd name="connsiteX1" fmla="*/ 6058 w 835855"/>
                  <a:gd name="connsiteY1" fmla="*/ 89412 h 1189598"/>
                  <a:gd name="connsiteX2" fmla="*/ 289342 w 835855"/>
                  <a:gd name="connsiteY2" fmla="*/ 595466 h 1189598"/>
                  <a:gd name="connsiteX3" fmla="*/ 773849 w 835855"/>
                  <a:gd name="connsiteY3" fmla="*/ 1163381 h 1189598"/>
                  <a:gd name="connsiteX4" fmla="*/ 796746 w 835855"/>
                  <a:gd name="connsiteY4" fmla="*/ 1055852 h 1189598"/>
                  <a:gd name="connsiteX5" fmla="*/ 473736 w 835855"/>
                  <a:gd name="connsiteY5" fmla="*/ 710390 h 1189598"/>
                  <a:gd name="connsiteX6" fmla="*/ 125820 w 835855"/>
                  <a:gd name="connsiteY6" fmla="*/ 60128 h 1189598"/>
                  <a:gd name="connsiteX0" fmla="*/ 125820 w 810523"/>
                  <a:gd name="connsiteY0" fmla="*/ 60128 h 1116351"/>
                  <a:gd name="connsiteX1" fmla="*/ 6058 w 810523"/>
                  <a:gd name="connsiteY1" fmla="*/ 89412 h 1116351"/>
                  <a:gd name="connsiteX2" fmla="*/ 289342 w 810523"/>
                  <a:gd name="connsiteY2" fmla="*/ 595466 h 1116351"/>
                  <a:gd name="connsiteX3" fmla="*/ 704791 w 810523"/>
                  <a:gd name="connsiteY3" fmla="*/ 1071226 h 1116351"/>
                  <a:gd name="connsiteX4" fmla="*/ 796746 w 810523"/>
                  <a:gd name="connsiteY4" fmla="*/ 1055852 h 1116351"/>
                  <a:gd name="connsiteX5" fmla="*/ 473736 w 810523"/>
                  <a:gd name="connsiteY5" fmla="*/ 710390 h 1116351"/>
                  <a:gd name="connsiteX6" fmla="*/ 125820 w 810523"/>
                  <a:gd name="connsiteY6" fmla="*/ 60128 h 1116351"/>
                  <a:gd name="connsiteX0" fmla="*/ 125820 w 784298"/>
                  <a:gd name="connsiteY0" fmla="*/ 60128 h 1102908"/>
                  <a:gd name="connsiteX1" fmla="*/ 6058 w 784298"/>
                  <a:gd name="connsiteY1" fmla="*/ 89412 h 1102908"/>
                  <a:gd name="connsiteX2" fmla="*/ 289342 w 784298"/>
                  <a:gd name="connsiteY2" fmla="*/ 595466 h 1102908"/>
                  <a:gd name="connsiteX3" fmla="*/ 704791 w 784298"/>
                  <a:gd name="connsiteY3" fmla="*/ 1071226 h 1102908"/>
                  <a:gd name="connsiteX4" fmla="*/ 765224 w 784298"/>
                  <a:gd name="connsiteY4" fmla="*/ 1020286 h 1102908"/>
                  <a:gd name="connsiteX5" fmla="*/ 473736 w 784298"/>
                  <a:gd name="connsiteY5" fmla="*/ 710390 h 1102908"/>
                  <a:gd name="connsiteX6" fmla="*/ 125820 w 784298"/>
                  <a:gd name="connsiteY6" fmla="*/ 60128 h 1102908"/>
                  <a:gd name="connsiteX0" fmla="*/ 181052 w 779944"/>
                  <a:gd name="connsiteY0" fmla="*/ 131108 h 1040207"/>
                  <a:gd name="connsiteX1" fmla="*/ 1704 w 779944"/>
                  <a:gd name="connsiteY1" fmla="*/ 26711 h 1040207"/>
                  <a:gd name="connsiteX2" fmla="*/ 284988 w 779944"/>
                  <a:gd name="connsiteY2" fmla="*/ 532765 h 1040207"/>
                  <a:gd name="connsiteX3" fmla="*/ 700437 w 779944"/>
                  <a:gd name="connsiteY3" fmla="*/ 1008525 h 1040207"/>
                  <a:gd name="connsiteX4" fmla="*/ 760870 w 779944"/>
                  <a:gd name="connsiteY4" fmla="*/ 957585 h 1040207"/>
                  <a:gd name="connsiteX5" fmla="*/ 469382 w 779944"/>
                  <a:gd name="connsiteY5" fmla="*/ 647689 h 1040207"/>
                  <a:gd name="connsiteX6" fmla="*/ 181052 w 779944"/>
                  <a:gd name="connsiteY6" fmla="*/ 131108 h 1040207"/>
                  <a:gd name="connsiteX0" fmla="*/ 65907 w 664799"/>
                  <a:gd name="connsiteY0" fmla="*/ 39967 h 949066"/>
                  <a:gd name="connsiteX1" fmla="*/ 6152 w 664799"/>
                  <a:gd name="connsiteY1" fmla="*/ 79993 h 949066"/>
                  <a:gd name="connsiteX2" fmla="*/ 169843 w 664799"/>
                  <a:gd name="connsiteY2" fmla="*/ 441624 h 949066"/>
                  <a:gd name="connsiteX3" fmla="*/ 585292 w 664799"/>
                  <a:gd name="connsiteY3" fmla="*/ 917384 h 949066"/>
                  <a:gd name="connsiteX4" fmla="*/ 645725 w 664799"/>
                  <a:gd name="connsiteY4" fmla="*/ 866444 h 949066"/>
                  <a:gd name="connsiteX5" fmla="*/ 354237 w 664799"/>
                  <a:gd name="connsiteY5" fmla="*/ 556548 h 949066"/>
                  <a:gd name="connsiteX6" fmla="*/ 65907 w 664799"/>
                  <a:gd name="connsiteY6" fmla="*/ 39967 h 949066"/>
                  <a:gd name="connsiteX0" fmla="*/ 67258 w 665456"/>
                  <a:gd name="connsiteY0" fmla="*/ 39701 h 949280"/>
                  <a:gd name="connsiteX1" fmla="*/ 7503 w 665456"/>
                  <a:gd name="connsiteY1" fmla="*/ 79727 h 949280"/>
                  <a:gd name="connsiteX2" fmla="*/ 190689 w 665456"/>
                  <a:gd name="connsiteY2" fmla="*/ 434874 h 949280"/>
                  <a:gd name="connsiteX3" fmla="*/ 586643 w 665456"/>
                  <a:gd name="connsiteY3" fmla="*/ 917118 h 949280"/>
                  <a:gd name="connsiteX4" fmla="*/ 647076 w 665456"/>
                  <a:gd name="connsiteY4" fmla="*/ 866178 h 949280"/>
                  <a:gd name="connsiteX5" fmla="*/ 355588 w 665456"/>
                  <a:gd name="connsiteY5" fmla="*/ 556282 h 949280"/>
                  <a:gd name="connsiteX6" fmla="*/ 67258 w 665456"/>
                  <a:gd name="connsiteY6" fmla="*/ 39701 h 949280"/>
                  <a:gd name="connsiteX0" fmla="*/ 67258 w 662264"/>
                  <a:gd name="connsiteY0" fmla="*/ 39701 h 958426"/>
                  <a:gd name="connsiteX1" fmla="*/ 7503 w 662264"/>
                  <a:gd name="connsiteY1" fmla="*/ 79727 h 958426"/>
                  <a:gd name="connsiteX2" fmla="*/ 190689 w 662264"/>
                  <a:gd name="connsiteY2" fmla="*/ 434874 h 958426"/>
                  <a:gd name="connsiteX3" fmla="*/ 575649 w 662264"/>
                  <a:gd name="connsiteY3" fmla="*/ 928450 h 958426"/>
                  <a:gd name="connsiteX4" fmla="*/ 647076 w 662264"/>
                  <a:gd name="connsiteY4" fmla="*/ 866178 h 958426"/>
                  <a:gd name="connsiteX5" fmla="*/ 355588 w 662264"/>
                  <a:gd name="connsiteY5" fmla="*/ 556282 h 958426"/>
                  <a:gd name="connsiteX6" fmla="*/ 67258 w 662264"/>
                  <a:gd name="connsiteY6" fmla="*/ 39701 h 958426"/>
                  <a:gd name="connsiteX0" fmla="*/ 66806 w 661998"/>
                  <a:gd name="connsiteY0" fmla="*/ 39789 h 958356"/>
                  <a:gd name="connsiteX1" fmla="*/ 7051 w 661998"/>
                  <a:gd name="connsiteY1" fmla="*/ 79815 h 958356"/>
                  <a:gd name="connsiteX2" fmla="*/ 183739 w 661998"/>
                  <a:gd name="connsiteY2" fmla="*/ 437124 h 958356"/>
                  <a:gd name="connsiteX3" fmla="*/ 575197 w 661998"/>
                  <a:gd name="connsiteY3" fmla="*/ 928538 h 958356"/>
                  <a:gd name="connsiteX4" fmla="*/ 646624 w 661998"/>
                  <a:gd name="connsiteY4" fmla="*/ 866266 h 958356"/>
                  <a:gd name="connsiteX5" fmla="*/ 355136 w 661998"/>
                  <a:gd name="connsiteY5" fmla="*/ 556370 h 958356"/>
                  <a:gd name="connsiteX6" fmla="*/ 66806 w 661998"/>
                  <a:gd name="connsiteY6" fmla="*/ 39789 h 958356"/>
                  <a:gd name="connsiteX0" fmla="*/ 66806 w 676461"/>
                  <a:gd name="connsiteY0" fmla="*/ 39789 h 955674"/>
                  <a:gd name="connsiteX1" fmla="*/ 7051 w 676461"/>
                  <a:gd name="connsiteY1" fmla="*/ 79815 h 955674"/>
                  <a:gd name="connsiteX2" fmla="*/ 183739 w 676461"/>
                  <a:gd name="connsiteY2" fmla="*/ 437124 h 955674"/>
                  <a:gd name="connsiteX3" fmla="*/ 575197 w 676461"/>
                  <a:gd name="connsiteY3" fmla="*/ 928538 h 955674"/>
                  <a:gd name="connsiteX4" fmla="*/ 663528 w 676461"/>
                  <a:gd name="connsiteY4" fmla="*/ 856387 h 955674"/>
                  <a:gd name="connsiteX5" fmla="*/ 355136 w 676461"/>
                  <a:gd name="connsiteY5" fmla="*/ 556370 h 955674"/>
                  <a:gd name="connsiteX6" fmla="*/ 66806 w 676461"/>
                  <a:gd name="connsiteY6" fmla="*/ 39789 h 955674"/>
                  <a:gd name="connsiteX0" fmla="*/ 66806 w 677322"/>
                  <a:gd name="connsiteY0" fmla="*/ 39789 h 944031"/>
                  <a:gd name="connsiteX1" fmla="*/ 7051 w 677322"/>
                  <a:gd name="connsiteY1" fmla="*/ 79815 h 944031"/>
                  <a:gd name="connsiteX2" fmla="*/ 183739 w 677322"/>
                  <a:gd name="connsiteY2" fmla="*/ 437124 h 944031"/>
                  <a:gd name="connsiteX3" fmla="*/ 579068 w 677322"/>
                  <a:gd name="connsiteY3" fmla="*/ 914484 h 944031"/>
                  <a:gd name="connsiteX4" fmla="*/ 663528 w 677322"/>
                  <a:gd name="connsiteY4" fmla="*/ 856387 h 944031"/>
                  <a:gd name="connsiteX5" fmla="*/ 355136 w 677322"/>
                  <a:gd name="connsiteY5" fmla="*/ 556370 h 944031"/>
                  <a:gd name="connsiteX6" fmla="*/ 66806 w 677322"/>
                  <a:gd name="connsiteY6" fmla="*/ 39789 h 944031"/>
                  <a:gd name="connsiteX0" fmla="*/ 66943 w 677029"/>
                  <a:gd name="connsiteY0" fmla="*/ 39326 h 943768"/>
                  <a:gd name="connsiteX1" fmla="*/ 7188 w 677029"/>
                  <a:gd name="connsiteY1" fmla="*/ 79352 h 943768"/>
                  <a:gd name="connsiteX2" fmla="*/ 183876 w 677029"/>
                  <a:gd name="connsiteY2" fmla="*/ 436661 h 943768"/>
                  <a:gd name="connsiteX3" fmla="*/ 579205 w 677029"/>
                  <a:gd name="connsiteY3" fmla="*/ 914021 h 943768"/>
                  <a:gd name="connsiteX4" fmla="*/ 663665 w 677029"/>
                  <a:gd name="connsiteY4" fmla="*/ 855924 h 943768"/>
                  <a:gd name="connsiteX5" fmla="*/ 361369 w 677029"/>
                  <a:gd name="connsiteY5" fmla="*/ 549624 h 943768"/>
                  <a:gd name="connsiteX6" fmla="*/ 66943 w 677029"/>
                  <a:gd name="connsiteY6" fmla="*/ 39326 h 943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7029" h="943768">
                    <a:moveTo>
                      <a:pt x="66943" y="39326"/>
                    </a:moveTo>
                    <a:cubicBezTo>
                      <a:pt x="7913" y="-39053"/>
                      <a:pt x="-12301" y="13130"/>
                      <a:pt x="7188" y="79352"/>
                    </a:cubicBezTo>
                    <a:cubicBezTo>
                      <a:pt x="26677" y="145575"/>
                      <a:pt x="88540" y="297550"/>
                      <a:pt x="183876" y="436661"/>
                    </a:cubicBezTo>
                    <a:cubicBezTo>
                      <a:pt x="279212" y="575772"/>
                      <a:pt x="499240" y="844144"/>
                      <a:pt x="579205" y="914021"/>
                    </a:cubicBezTo>
                    <a:cubicBezTo>
                      <a:pt x="659170" y="983898"/>
                      <a:pt x="699971" y="916657"/>
                      <a:pt x="663665" y="855924"/>
                    </a:cubicBezTo>
                    <a:cubicBezTo>
                      <a:pt x="627359" y="795191"/>
                      <a:pt x="462187" y="666855"/>
                      <a:pt x="361369" y="549624"/>
                    </a:cubicBezTo>
                    <a:cubicBezTo>
                      <a:pt x="226366" y="360680"/>
                      <a:pt x="125973" y="117705"/>
                      <a:pt x="66943" y="39326"/>
                    </a:cubicBezTo>
                    <a:close/>
                  </a:path>
                </a:pathLst>
              </a:custGeom>
              <a:gradFill>
                <a:gsLst>
                  <a:gs pos="50000">
                    <a:srgbClr val="C6E6A2"/>
                  </a:gs>
                  <a:gs pos="0">
                    <a:srgbClr val="00B050"/>
                  </a:gs>
                  <a:gs pos="100000">
                    <a:srgbClr val="00B05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sp>
        <p:nvSpPr>
          <p:cNvPr id="6" name="TextBox 5">
            <a:extLst>
              <a:ext uri="{FF2B5EF4-FFF2-40B4-BE49-F238E27FC236}">
                <a16:creationId xmlns:a16="http://schemas.microsoft.com/office/drawing/2014/main" id="{8B128831-4B2D-9A19-E6D5-BDD36027FDD9}"/>
              </a:ext>
            </a:extLst>
          </p:cNvPr>
          <p:cNvSpPr txBox="1"/>
          <p:nvPr/>
        </p:nvSpPr>
        <p:spPr>
          <a:xfrm>
            <a:off x="3372363" y="852466"/>
            <a:ext cx="5461000" cy="5017399"/>
          </a:xfrm>
          <a:prstGeom prst="rect">
            <a:avLst/>
          </a:prstGeom>
          <a:noFill/>
        </p:spPr>
        <p:txBody>
          <a:bodyPr wrap="square">
            <a:spAutoFit/>
          </a:bodyPr>
          <a:lstStyle/>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The world dries up and withers,</a:t>
            </a:r>
          </a:p>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the earth is parched and dry.</a:t>
            </a:r>
          </a:p>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The heavens join in languish,</a:t>
            </a:r>
          </a:p>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all life prepares to die.</a:t>
            </a:r>
          </a:p>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Tomorrow’s fate unites us,</a:t>
            </a:r>
          </a:p>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the wealthy and the poor,</a:t>
            </a:r>
          </a:p>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exploiter and exploited,</a:t>
            </a:r>
          </a:p>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our world can take no more.</a:t>
            </a:r>
          </a:p>
        </p:txBody>
      </p:sp>
    </p:spTree>
    <p:extLst>
      <p:ext uri="{BB962C8B-B14F-4D97-AF65-F5344CB8AC3E}">
        <p14:creationId xmlns:p14="http://schemas.microsoft.com/office/powerpoint/2010/main" val="2435116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9" name="Group 108">
            <a:extLst>
              <a:ext uri="{FF2B5EF4-FFF2-40B4-BE49-F238E27FC236}">
                <a16:creationId xmlns:a16="http://schemas.microsoft.com/office/drawing/2014/main" id="{D699FDD2-295E-6054-511B-AFA9374C0EF9}"/>
              </a:ext>
            </a:extLst>
          </p:cNvPr>
          <p:cNvGrpSpPr/>
          <p:nvPr/>
        </p:nvGrpSpPr>
        <p:grpSpPr>
          <a:xfrm>
            <a:off x="-759707" y="-3165979"/>
            <a:ext cx="12600000" cy="10679826"/>
            <a:chOff x="-759707" y="-3165979"/>
            <a:chExt cx="12600000" cy="10679826"/>
          </a:xfrm>
        </p:grpSpPr>
        <p:pic>
          <p:nvPicPr>
            <p:cNvPr id="108" name="Picture 107">
              <a:extLst>
                <a:ext uri="{FF2B5EF4-FFF2-40B4-BE49-F238E27FC236}">
                  <a16:creationId xmlns:a16="http://schemas.microsoft.com/office/drawing/2014/main" id="{86AAE404-7D18-BBE8-C415-1DAF06E05D86}"/>
                </a:ext>
              </a:extLst>
            </p:cNvPr>
            <p:cNvPicPr>
              <a:picLocks noChangeAspect="1"/>
            </p:cNvPicPr>
            <p:nvPr/>
          </p:nvPicPr>
          <p:blipFill>
            <a:blip r:embed="rId3">
              <a:alphaModFix amt="5000"/>
            </a:blip>
            <a:stretch>
              <a:fillRect/>
            </a:stretch>
          </p:blipFill>
          <p:spPr>
            <a:xfrm>
              <a:off x="-759707" y="-3165979"/>
              <a:ext cx="12600000" cy="10679826"/>
            </a:xfrm>
            <a:prstGeom prst="rect">
              <a:avLst/>
            </a:prstGeom>
          </p:spPr>
        </p:pic>
        <p:grpSp>
          <p:nvGrpSpPr>
            <p:cNvPr id="2" name="Group 1">
              <a:extLst>
                <a:ext uri="{FF2B5EF4-FFF2-40B4-BE49-F238E27FC236}">
                  <a16:creationId xmlns:a16="http://schemas.microsoft.com/office/drawing/2014/main" id="{1489F0D7-539C-FE02-4080-67D2D322B905}"/>
                </a:ext>
              </a:extLst>
            </p:cNvPr>
            <p:cNvGrpSpPr>
              <a:grpSpLocks noChangeAspect="1"/>
            </p:cNvGrpSpPr>
            <p:nvPr/>
          </p:nvGrpSpPr>
          <p:grpSpPr>
            <a:xfrm flipH="1">
              <a:off x="10433255" y="420862"/>
              <a:ext cx="1170445" cy="947339"/>
              <a:chOff x="5682370" y="868590"/>
              <a:chExt cx="4766136" cy="3857631"/>
            </a:xfrm>
          </p:grpSpPr>
          <p:grpSp>
            <p:nvGrpSpPr>
              <p:cNvPr id="3" name="Group 2">
                <a:extLst>
                  <a:ext uri="{FF2B5EF4-FFF2-40B4-BE49-F238E27FC236}">
                    <a16:creationId xmlns:a16="http://schemas.microsoft.com/office/drawing/2014/main" id="{D3149446-3973-716B-574E-5EF9FCDE256C}"/>
                  </a:ext>
                </a:extLst>
              </p:cNvPr>
              <p:cNvGrpSpPr/>
              <p:nvPr/>
            </p:nvGrpSpPr>
            <p:grpSpPr>
              <a:xfrm>
                <a:off x="5682370" y="868590"/>
                <a:ext cx="4766136" cy="3857631"/>
                <a:chOff x="5759282" y="906747"/>
                <a:chExt cx="4766136" cy="3857631"/>
              </a:xfrm>
            </p:grpSpPr>
            <p:sp>
              <p:nvSpPr>
                <p:cNvPr id="7" name="Freeform: Shape 6">
                  <a:extLst>
                    <a:ext uri="{FF2B5EF4-FFF2-40B4-BE49-F238E27FC236}">
                      <a16:creationId xmlns:a16="http://schemas.microsoft.com/office/drawing/2014/main" id="{E14E476C-8D00-DC90-764F-E127541F0B31}"/>
                    </a:ext>
                  </a:extLst>
                </p:cNvPr>
                <p:cNvSpPr/>
                <p:nvPr/>
              </p:nvSpPr>
              <p:spPr>
                <a:xfrm>
                  <a:off x="8496887" y="906747"/>
                  <a:ext cx="1602667" cy="2687546"/>
                </a:xfrm>
                <a:custGeom>
                  <a:avLst/>
                  <a:gdLst>
                    <a:gd name="connsiteX0" fmla="*/ 51439 w 1712562"/>
                    <a:gd name="connsiteY0" fmla="*/ 2436238 h 2687949"/>
                    <a:gd name="connsiteX1" fmla="*/ 51439 w 1712562"/>
                    <a:gd name="connsiteY1" fmla="*/ 2506577 h 2687949"/>
                    <a:gd name="connsiteX2" fmla="*/ 586011 w 1712562"/>
                    <a:gd name="connsiteY2" fmla="*/ 396423 h 2687949"/>
                    <a:gd name="connsiteX3" fmla="*/ 1373802 w 1712562"/>
                    <a:gd name="connsiteY3" fmla="*/ 30663 h 2687949"/>
                    <a:gd name="connsiteX4" fmla="*/ 1444141 w 1712562"/>
                    <a:gd name="connsiteY4" fmla="*/ 818454 h 2687949"/>
                    <a:gd name="connsiteX5" fmla="*/ 1655156 w 1712562"/>
                    <a:gd name="connsiteY5" fmla="*/ 1338958 h 2687949"/>
                    <a:gd name="connsiteX6" fmla="*/ 276522 w 1712562"/>
                    <a:gd name="connsiteY6" fmla="*/ 2520644 h 2687949"/>
                    <a:gd name="connsiteX0" fmla="*/ 51439 w 1713309"/>
                    <a:gd name="connsiteY0" fmla="*/ 2511154 h 2762865"/>
                    <a:gd name="connsiteX1" fmla="*/ 51439 w 1713309"/>
                    <a:gd name="connsiteY1" fmla="*/ 2581493 h 2762865"/>
                    <a:gd name="connsiteX2" fmla="*/ 586011 w 1713309"/>
                    <a:gd name="connsiteY2" fmla="*/ 471339 h 2762865"/>
                    <a:gd name="connsiteX3" fmla="*/ 1331599 w 1713309"/>
                    <a:gd name="connsiteY3" fmla="*/ 21173 h 2762865"/>
                    <a:gd name="connsiteX4" fmla="*/ 1444141 w 1713309"/>
                    <a:gd name="connsiteY4" fmla="*/ 893370 h 2762865"/>
                    <a:gd name="connsiteX5" fmla="*/ 1655156 w 1713309"/>
                    <a:gd name="connsiteY5" fmla="*/ 1413874 h 2762865"/>
                    <a:gd name="connsiteX6" fmla="*/ 276522 w 1713309"/>
                    <a:gd name="connsiteY6" fmla="*/ 2595560 h 2762865"/>
                    <a:gd name="connsiteX0" fmla="*/ 51439 w 1713309"/>
                    <a:gd name="connsiteY0" fmla="*/ 2511154 h 2762865"/>
                    <a:gd name="connsiteX1" fmla="*/ 51439 w 1713309"/>
                    <a:gd name="connsiteY1" fmla="*/ 2581493 h 2762865"/>
                    <a:gd name="connsiteX2" fmla="*/ 586011 w 1713309"/>
                    <a:gd name="connsiteY2" fmla="*/ 471339 h 2762865"/>
                    <a:gd name="connsiteX3" fmla="*/ 1331599 w 1713309"/>
                    <a:gd name="connsiteY3" fmla="*/ 21173 h 2762865"/>
                    <a:gd name="connsiteX4" fmla="*/ 1444141 w 1713309"/>
                    <a:gd name="connsiteY4" fmla="*/ 893370 h 2762865"/>
                    <a:gd name="connsiteX5" fmla="*/ 1655156 w 1713309"/>
                    <a:gd name="connsiteY5" fmla="*/ 1413874 h 2762865"/>
                    <a:gd name="connsiteX6" fmla="*/ 276522 w 1713309"/>
                    <a:gd name="connsiteY6" fmla="*/ 2595560 h 2762865"/>
                    <a:gd name="connsiteX0" fmla="*/ 0 w 1661870"/>
                    <a:gd name="connsiteY0" fmla="*/ 2510120 h 2594526"/>
                    <a:gd name="connsiteX1" fmla="*/ 534572 w 1661870"/>
                    <a:gd name="connsiteY1" fmla="*/ 470305 h 2594526"/>
                    <a:gd name="connsiteX2" fmla="*/ 1280160 w 1661870"/>
                    <a:gd name="connsiteY2" fmla="*/ 20139 h 2594526"/>
                    <a:gd name="connsiteX3" fmla="*/ 1392702 w 1661870"/>
                    <a:gd name="connsiteY3" fmla="*/ 892336 h 2594526"/>
                    <a:gd name="connsiteX4" fmla="*/ 1603717 w 1661870"/>
                    <a:gd name="connsiteY4" fmla="*/ 1412840 h 2594526"/>
                    <a:gd name="connsiteX5" fmla="*/ 225083 w 1661870"/>
                    <a:gd name="connsiteY5" fmla="*/ 2594526 h 2594526"/>
                    <a:gd name="connsiteX0" fmla="*/ 0 w 1661870"/>
                    <a:gd name="connsiteY0" fmla="*/ 2510120 h 2594526"/>
                    <a:gd name="connsiteX1" fmla="*/ 534572 w 1661870"/>
                    <a:gd name="connsiteY1" fmla="*/ 470305 h 2594526"/>
                    <a:gd name="connsiteX2" fmla="*/ 1280160 w 1661870"/>
                    <a:gd name="connsiteY2" fmla="*/ 20139 h 2594526"/>
                    <a:gd name="connsiteX3" fmla="*/ 1392702 w 1661870"/>
                    <a:gd name="connsiteY3" fmla="*/ 892336 h 2594526"/>
                    <a:gd name="connsiteX4" fmla="*/ 1603717 w 1661870"/>
                    <a:gd name="connsiteY4" fmla="*/ 1412840 h 2594526"/>
                    <a:gd name="connsiteX5" fmla="*/ 225083 w 1661870"/>
                    <a:gd name="connsiteY5" fmla="*/ 2594526 h 2594526"/>
                    <a:gd name="connsiteX0" fmla="*/ 0 w 1599453"/>
                    <a:gd name="connsiteY0" fmla="*/ 2510120 h 2594526"/>
                    <a:gd name="connsiteX1" fmla="*/ 534572 w 1599453"/>
                    <a:gd name="connsiteY1" fmla="*/ 470305 h 2594526"/>
                    <a:gd name="connsiteX2" fmla="*/ 1280160 w 1599453"/>
                    <a:gd name="connsiteY2" fmla="*/ 20139 h 2594526"/>
                    <a:gd name="connsiteX3" fmla="*/ 1392702 w 1599453"/>
                    <a:gd name="connsiteY3" fmla="*/ 892336 h 2594526"/>
                    <a:gd name="connsiteX4" fmla="*/ 1533378 w 1599453"/>
                    <a:gd name="connsiteY4" fmla="*/ 1637923 h 2594526"/>
                    <a:gd name="connsiteX5" fmla="*/ 225083 w 1599453"/>
                    <a:gd name="connsiteY5" fmla="*/ 2594526 h 2594526"/>
                    <a:gd name="connsiteX0" fmla="*/ 0 w 1599453"/>
                    <a:gd name="connsiteY0" fmla="*/ 2510120 h 2594526"/>
                    <a:gd name="connsiteX1" fmla="*/ 534572 w 1599453"/>
                    <a:gd name="connsiteY1" fmla="*/ 470305 h 2594526"/>
                    <a:gd name="connsiteX2" fmla="*/ 1280160 w 1599453"/>
                    <a:gd name="connsiteY2" fmla="*/ 20139 h 2594526"/>
                    <a:gd name="connsiteX3" fmla="*/ 1392702 w 1599453"/>
                    <a:gd name="connsiteY3" fmla="*/ 892336 h 2594526"/>
                    <a:gd name="connsiteX4" fmla="*/ 1533378 w 1599453"/>
                    <a:gd name="connsiteY4" fmla="*/ 1637923 h 2594526"/>
                    <a:gd name="connsiteX5" fmla="*/ 225083 w 1599453"/>
                    <a:gd name="connsiteY5" fmla="*/ 2594526 h 2594526"/>
                    <a:gd name="connsiteX0" fmla="*/ 0 w 1601640"/>
                    <a:gd name="connsiteY0" fmla="*/ 2510120 h 2594526"/>
                    <a:gd name="connsiteX1" fmla="*/ 534572 w 1601640"/>
                    <a:gd name="connsiteY1" fmla="*/ 470305 h 2594526"/>
                    <a:gd name="connsiteX2" fmla="*/ 1280160 w 1601640"/>
                    <a:gd name="connsiteY2" fmla="*/ 20139 h 2594526"/>
                    <a:gd name="connsiteX3" fmla="*/ 1406770 w 1601640"/>
                    <a:gd name="connsiteY3" fmla="*/ 892336 h 2594526"/>
                    <a:gd name="connsiteX4" fmla="*/ 1533378 w 1601640"/>
                    <a:gd name="connsiteY4" fmla="*/ 1637923 h 2594526"/>
                    <a:gd name="connsiteX5" fmla="*/ 225083 w 1601640"/>
                    <a:gd name="connsiteY5" fmla="*/ 2594526 h 2594526"/>
                    <a:gd name="connsiteX0" fmla="*/ 0 w 1602667"/>
                    <a:gd name="connsiteY0" fmla="*/ 2510120 h 2594526"/>
                    <a:gd name="connsiteX1" fmla="*/ 534572 w 1602667"/>
                    <a:gd name="connsiteY1" fmla="*/ 470305 h 2594526"/>
                    <a:gd name="connsiteX2" fmla="*/ 1237956 w 1602667"/>
                    <a:gd name="connsiteY2" fmla="*/ 20139 h 2594526"/>
                    <a:gd name="connsiteX3" fmla="*/ 1406770 w 1602667"/>
                    <a:gd name="connsiteY3" fmla="*/ 892336 h 2594526"/>
                    <a:gd name="connsiteX4" fmla="*/ 1533378 w 1602667"/>
                    <a:gd name="connsiteY4" fmla="*/ 1637923 h 2594526"/>
                    <a:gd name="connsiteX5" fmla="*/ 225083 w 1602667"/>
                    <a:gd name="connsiteY5" fmla="*/ 2594526 h 2594526"/>
                    <a:gd name="connsiteX0" fmla="*/ 0 w 1602667"/>
                    <a:gd name="connsiteY0" fmla="*/ 2510120 h 2594526"/>
                    <a:gd name="connsiteX1" fmla="*/ 534572 w 1602667"/>
                    <a:gd name="connsiteY1" fmla="*/ 470305 h 2594526"/>
                    <a:gd name="connsiteX2" fmla="*/ 1237956 w 1602667"/>
                    <a:gd name="connsiteY2" fmla="*/ 20139 h 2594526"/>
                    <a:gd name="connsiteX3" fmla="*/ 1406770 w 1602667"/>
                    <a:gd name="connsiteY3" fmla="*/ 892336 h 2594526"/>
                    <a:gd name="connsiteX4" fmla="*/ 1533378 w 1602667"/>
                    <a:gd name="connsiteY4" fmla="*/ 1637923 h 2594526"/>
                    <a:gd name="connsiteX5" fmla="*/ 225083 w 1602667"/>
                    <a:gd name="connsiteY5" fmla="*/ 2594526 h 2594526"/>
                    <a:gd name="connsiteX6" fmla="*/ 0 w 1602667"/>
                    <a:gd name="connsiteY6" fmla="*/ 2510120 h 2594526"/>
                    <a:gd name="connsiteX0" fmla="*/ 0 w 1602667"/>
                    <a:gd name="connsiteY0" fmla="*/ 2510120 h 2721135"/>
                    <a:gd name="connsiteX1" fmla="*/ 534572 w 1602667"/>
                    <a:gd name="connsiteY1" fmla="*/ 470305 h 2721135"/>
                    <a:gd name="connsiteX2" fmla="*/ 1237956 w 1602667"/>
                    <a:gd name="connsiteY2" fmla="*/ 20139 h 2721135"/>
                    <a:gd name="connsiteX3" fmla="*/ 1406770 w 1602667"/>
                    <a:gd name="connsiteY3" fmla="*/ 892336 h 2721135"/>
                    <a:gd name="connsiteX4" fmla="*/ 1533378 w 1602667"/>
                    <a:gd name="connsiteY4" fmla="*/ 1637923 h 2721135"/>
                    <a:gd name="connsiteX5" fmla="*/ 126609 w 1602667"/>
                    <a:gd name="connsiteY5" fmla="*/ 2721135 h 2721135"/>
                    <a:gd name="connsiteX6" fmla="*/ 0 w 1602667"/>
                    <a:gd name="connsiteY6" fmla="*/ 2510120 h 2721135"/>
                    <a:gd name="connsiteX0" fmla="*/ 0 w 1602667"/>
                    <a:gd name="connsiteY0" fmla="*/ 2510120 h 2636728"/>
                    <a:gd name="connsiteX1" fmla="*/ 534572 w 1602667"/>
                    <a:gd name="connsiteY1" fmla="*/ 470305 h 2636728"/>
                    <a:gd name="connsiteX2" fmla="*/ 1237956 w 1602667"/>
                    <a:gd name="connsiteY2" fmla="*/ 20139 h 2636728"/>
                    <a:gd name="connsiteX3" fmla="*/ 1406770 w 1602667"/>
                    <a:gd name="connsiteY3" fmla="*/ 892336 h 2636728"/>
                    <a:gd name="connsiteX4" fmla="*/ 1533378 w 1602667"/>
                    <a:gd name="connsiteY4" fmla="*/ 1637923 h 2636728"/>
                    <a:gd name="connsiteX5" fmla="*/ 140676 w 1602667"/>
                    <a:gd name="connsiteY5" fmla="*/ 2636728 h 2636728"/>
                    <a:gd name="connsiteX6" fmla="*/ 0 w 1602667"/>
                    <a:gd name="connsiteY6" fmla="*/ 2510120 h 2636728"/>
                    <a:gd name="connsiteX0" fmla="*/ 0 w 1602667"/>
                    <a:gd name="connsiteY0" fmla="*/ 2510120 h 2664863"/>
                    <a:gd name="connsiteX1" fmla="*/ 534572 w 1602667"/>
                    <a:gd name="connsiteY1" fmla="*/ 470305 h 2664863"/>
                    <a:gd name="connsiteX2" fmla="*/ 1237956 w 1602667"/>
                    <a:gd name="connsiteY2" fmla="*/ 20139 h 2664863"/>
                    <a:gd name="connsiteX3" fmla="*/ 1406770 w 1602667"/>
                    <a:gd name="connsiteY3" fmla="*/ 892336 h 2664863"/>
                    <a:gd name="connsiteX4" fmla="*/ 1533378 w 1602667"/>
                    <a:gd name="connsiteY4" fmla="*/ 1637923 h 2664863"/>
                    <a:gd name="connsiteX5" fmla="*/ 42202 w 1602667"/>
                    <a:gd name="connsiteY5" fmla="*/ 2664863 h 2664863"/>
                    <a:gd name="connsiteX6" fmla="*/ 0 w 1602667"/>
                    <a:gd name="connsiteY6" fmla="*/ 2510120 h 2664863"/>
                    <a:gd name="connsiteX0" fmla="*/ 0 w 1602667"/>
                    <a:gd name="connsiteY0" fmla="*/ 2567211 h 2665684"/>
                    <a:gd name="connsiteX1" fmla="*/ 534572 w 1602667"/>
                    <a:gd name="connsiteY1" fmla="*/ 471126 h 2665684"/>
                    <a:gd name="connsiteX2" fmla="*/ 1237956 w 1602667"/>
                    <a:gd name="connsiteY2" fmla="*/ 20960 h 2665684"/>
                    <a:gd name="connsiteX3" fmla="*/ 1406770 w 1602667"/>
                    <a:gd name="connsiteY3" fmla="*/ 893157 h 2665684"/>
                    <a:gd name="connsiteX4" fmla="*/ 1533378 w 1602667"/>
                    <a:gd name="connsiteY4" fmla="*/ 1638744 h 2665684"/>
                    <a:gd name="connsiteX5" fmla="*/ 42202 w 1602667"/>
                    <a:gd name="connsiteY5" fmla="*/ 2665684 h 2665684"/>
                    <a:gd name="connsiteX6" fmla="*/ 0 w 1602667"/>
                    <a:gd name="connsiteY6" fmla="*/ 2567211 h 2665684"/>
                    <a:gd name="connsiteX0" fmla="*/ 0 w 1602667"/>
                    <a:gd name="connsiteY0" fmla="*/ 2567211 h 2714921"/>
                    <a:gd name="connsiteX1" fmla="*/ 534572 w 1602667"/>
                    <a:gd name="connsiteY1" fmla="*/ 471126 h 2714921"/>
                    <a:gd name="connsiteX2" fmla="*/ 1237956 w 1602667"/>
                    <a:gd name="connsiteY2" fmla="*/ 20960 h 2714921"/>
                    <a:gd name="connsiteX3" fmla="*/ 1406770 w 1602667"/>
                    <a:gd name="connsiteY3" fmla="*/ 893157 h 2714921"/>
                    <a:gd name="connsiteX4" fmla="*/ 1533378 w 1602667"/>
                    <a:gd name="connsiteY4" fmla="*/ 1638744 h 2714921"/>
                    <a:gd name="connsiteX5" fmla="*/ 84405 w 1602667"/>
                    <a:gd name="connsiteY5" fmla="*/ 2714921 h 2714921"/>
                    <a:gd name="connsiteX6" fmla="*/ 0 w 1602667"/>
                    <a:gd name="connsiteY6" fmla="*/ 2567211 h 2714921"/>
                    <a:gd name="connsiteX0" fmla="*/ 0 w 1602667"/>
                    <a:gd name="connsiteY0" fmla="*/ 2617209 h 2715682"/>
                    <a:gd name="connsiteX1" fmla="*/ 534572 w 1602667"/>
                    <a:gd name="connsiteY1" fmla="*/ 471887 h 2715682"/>
                    <a:gd name="connsiteX2" fmla="*/ 1237956 w 1602667"/>
                    <a:gd name="connsiteY2" fmla="*/ 21721 h 2715682"/>
                    <a:gd name="connsiteX3" fmla="*/ 1406770 w 1602667"/>
                    <a:gd name="connsiteY3" fmla="*/ 893918 h 2715682"/>
                    <a:gd name="connsiteX4" fmla="*/ 1533378 w 1602667"/>
                    <a:gd name="connsiteY4" fmla="*/ 1639505 h 2715682"/>
                    <a:gd name="connsiteX5" fmla="*/ 84405 w 1602667"/>
                    <a:gd name="connsiteY5" fmla="*/ 2715682 h 2715682"/>
                    <a:gd name="connsiteX6" fmla="*/ 0 w 1602667"/>
                    <a:gd name="connsiteY6" fmla="*/ 2617209 h 2715682"/>
                    <a:gd name="connsiteX0" fmla="*/ 0 w 1602667"/>
                    <a:gd name="connsiteY0" fmla="*/ 2617209 h 2687546"/>
                    <a:gd name="connsiteX1" fmla="*/ 534572 w 1602667"/>
                    <a:gd name="connsiteY1" fmla="*/ 471887 h 2687546"/>
                    <a:gd name="connsiteX2" fmla="*/ 1237956 w 1602667"/>
                    <a:gd name="connsiteY2" fmla="*/ 21721 h 2687546"/>
                    <a:gd name="connsiteX3" fmla="*/ 1406770 w 1602667"/>
                    <a:gd name="connsiteY3" fmla="*/ 893918 h 2687546"/>
                    <a:gd name="connsiteX4" fmla="*/ 1533378 w 1602667"/>
                    <a:gd name="connsiteY4" fmla="*/ 1639505 h 2687546"/>
                    <a:gd name="connsiteX5" fmla="*/ 56270 w 1602667"/>
                    <a:gd name="connsiteY5" fmla="*/ 2687546 h 2687546"/>
                    <a:gd name="connsiteX6" fmla="*/ 0 w 1602667"/>
                    <a:gd name="connsiteY6" fmla="*/ 2617209 h 2687546"/>
                    <a:gd name="connsiteX0" fmla="*/ 0 w 1602667"/>
                    <a:gd name="connsiteY0" fmla="*/ 2617209 h 2687546"/>
                    <a:gd name="connsiteX1" fmla="*/ 534572 w 1602667"/>
                    <a:gd name="connsiteY1" fmla="*/ 471887 h 2687546"/>
                    <a:gd name="connsiteX2" fmla="*/ 1237956 w 1602667"/>
                    <a:gd name="connsiteY2" fmla="*/ 21721 h 2687546"/>
                    <a:gd name="connsiteX3" fmla="*/ 1406770 w 1602667"/>
                    <a:gd name="connsiteY3" fmla="*/ 893918 h 2687546"/>
                    <a:gd name="connsiteX4" fmla="*/ 1533378 w 1602667"/>
                    <a:gd name="connsiteY4" fmla="*/ 1639505 h 2687546"/>
                    <a:gd name="connsiteX5" fmla="*/ 56270 w 1602667"/>
                    <a:gd name="connsiteY5" fmla="*/ 2687546 h 2687546"/>
                    <a:gd name="connsiteX6" fmla="*/ 0 w 1602667"/>
                    <a:gd name="connsiteY6" fmla="*/ 2617209 h 2687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2667" h="2687546">
                      <a:moveTo>
                        <a:pt x="0" y="2617209"/>
                      </a:moveTo>
                      <a:cubicBezTo>
                        <a:pt x="83234" y="1939030"/>
                        <a:pt x="328246" y="904468"/>
                        <a:pt x="534572" y="471887"/>
                      </a:cubicBezTo>
                      <a:cubicBezTo>
                        <a:pt x="740898" y="39306"/>
                        <a:pt x="1092590" y="-48618"/>
                        <a:pt x="1237956" y="21721"/>
                      </a:cubicBezTo>
                      <a:cubicBezTo>
                        <a:pt x="1383322" y="92060"/>
                        <a:pt x="1357533" y="624287"/>
                        <a:pt x="1406770" y="893918"/>
                      </a:cubicBezTo>
                      <a:cubicBezTo>
                        <a:pt x="1456007" y="1163549"/>
                        <a:pt x="1727981" y="1355807"/>
                        <a:pt x="1533378" y="1639505"/>
                      </a:cubicBezTo>
                      <a:cubicBezTo>
                        <a:pt x="1338775" y="1923203"/>
                        <a:pt x="556845" y="2168214"/>
                        <a:pt x="56270" y="2687546"/>
                      </a:cubicBezTo>
                      <a:lnTo>
                        <a:pt x="0" y="2617209"/>
                      </a:lnTo>
                      <a:close/>
                    </a:path>
                  </a:pathLst>
                </a:cu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8" name="Group 7">
                  <a:extLst>
                    <a:ext uri="{FF2B5EF4-FFF2-40B4-BE49-F238E27FC236}">
                      <a16:creationId xmlns:a16="http://schemas.microsoft.com/office/drawing/2014/main" id="{B8B3813A-FFB8-A730-D4BB-5B967BDA6220}"/>
                    </a:ext>
                  </a:extLst>
                </p:cNvPr>
                <p:cNvGrpSpPr/>
                <p:nvPr/>
              </p:nvGrpSpPr>
              <p:grpSpPr>
                <a:xfrm>
                  <a:off x="8575705" y="1889602"/>
                  <a:ext cx="1025043" cy="1648600"/>
                  <a:chOff x="8575705" y="1889602"/>
                  <a:chExt cx="1025043" cy="1648600"/>
                </a:xfrm>
              </p:grpSpPr>
              <p:sp>
                <p:nvSpPr>
                  <p:cNvPr id="62" name="Freeform: Shape 61">
                    <a:extLst>
                      <a:ext uri="{FF2B5EF4-FFF2-40B4-BE49-F238E27FC236}">
                        <a16:creationId xmlns:a16="http://schemas.microsoft.com/office/drawing/2014/main" id="{8B38CBCC-B97E-F745-4201-BF545802FFD7}"/>
                      </a:ext>
                    </a:extLst>
                  </p:cNvPr>
                  <p:cNvSpPr/>
                  <p:nvPr/>
                </p:nvSpPr>
                <p:spPr>
                  <a:xfrm>
                    <a:off x="8575705" y="1889602"/>
                    <a:ext cx="901235" cy="1470117"/>
                  </a:xfrm>
                  <a:custGeom>
                    <a:avLst/>
                    <a:gdLst>
                      <a:gd name="connsiteX0" fmla="*/ 23624 w 940665"/>
                      <a:gd name="connsiteY0" fmla="*/ 1636407 h 1636726"/>
                      <a:gd name="connsiteX1" fmla="*/ 326080 w 940665"/>
                      <a:gd name="connsiteY1" fmla="*/ 257773 h 1636726"/>
                      <a:gd name="connsiteX2" fmla="*/ 938024 w 940665"/>
                      <a:gd name="connsiteY2" fmla="*/ 124130 h 1636726"/>
                      <a:gd name="connsiteX3" fmla="*/ 23624 w 940665"/>
                      <a:gd name="connsiteY3" fmla="*/ 1636407 h 1636726"/>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0 w 867673"/>
                      <a:gd name="connsiteY0" fmla="*/ 1629887 h 1629887"/>
                      <a:gd name="connsiteX1" fmla="*/ 253219 w 867673"/>
                      <a:gd name="connsiteY1" fmla="*/ 258287 h 1629887"/>
                      <a:gd name="connsiteX2" fmla="*/ 865163 w 867673"/>
                      <a:gd name="connsiteY2" fmla="*/ 124644 h 1629887"/>
                      <a:gd name="connsiteX3" fmla="*/ 0 w 867673"/>
                      <a:gd name="connsiteY3" fmla="*/ 1629887 h 1629887"/>
                      <a:gd name="connsiteX0" fmla="*/ 0 w 868996"/>
                      <a:gd name="connsiteY0" fmla="*/ 1627137 h 1627137"/>
                      <a:gd name="connsiteX1" fmla="*/ 302456 w 868996"/>
                      <a:gd name="connsiteY1" fmla="*/ 262571 h 1627137"/>
                      <a:gd name="connsiteX2" fmla="*/ 865163 w 868996"/>
                      <a:gd name="connsiteY2" fmla="*/ 121894 h 1627137"/>
                      <a:gd name="connsiteX3" fmla="*/ 0 w 868996"/>
                      <a:gd name="connsiteY3" fmla="*/ 1627137 h 1627137"/>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97774"/>
                      <a:gd name="connsiteY0" fmla="*/ 1618974 h 1618974"/>
                      <a:gd name="connsiteX1" fmla="*/ 330591 w 897774"/>
                      <a:gd name="connsiteY1" fmla="*/ 261442 h 1618974"/>
                      <a:gd name="connsiteX2" fmla="*/ 893298 w 897774"/>
                      <a:gd name="connsiteY2" fmla="*/ 120765 h 1618974"/>
                      <a:gd name="connsiteX3" fmla="*/ 0 w 897774"/>
                      <a:gd name="connsiteY3" fmla="*/ 1618974 h 1618974"/>
                      <a:gd name="connsiteX0" fmla="*/ 0 w 918726"/>
                      <a:gd name="connsiteY0" fmla="*/ 1552180 h 1552180"/>
                      <a:gd name="connsiteX1" fmla="*/ 330591 w 918726"/>
                      <a:gd name="connsiteY1" fmla="*/ 194648 h 1552180"/>
                      <a:gd name="connsiteX2" fmla="*/ 914400 w 918726"/>
                      <a:gd name="connsiteY2" fmla="*/ 152445 h 1552180"/>
                      <a:gd name="connsiteX3" fmla="*/ 0 w 918726"/>
                      <a:gd name="connsiteY3" fmla="*/ 1552180 h 1552180"/>
                      <a:gd name="connsiteX0" fmla="*/ 0 w 954018"/>
                      <a:gd name="connsiteY0" fmla="*/ 1552180 h 1552180"/>
                      <a:gd name="connsiteX1" fmla="*/ 330591 w 954018"/>
                      <a:gd name="connsiteY1" fmla="*/ 194648 h 1552180"/>
                      <a:gd name="connsiteX2" fmla="*/ 914400 w 954018"/>
                      <a:gd name="connsiteY2" fmla="*/ 152445 h 1552180"/>
                      <a:gd name="connsiteX3" fmla="*/ 0 w 954018"/>
                      <a:gd name="connsiteY3" fmla="*/ 1552180 h 1552180"/>
                      <a:gd name="connsiteX0" fmla="*/ 0 w 918726"/>
                      <a:gd name="connsiteY0" fmla="*/ 1497466 h 1497466"/>
                      <a:gd name="connsiteX1" fmla="*/ 330591 w 918726"/>
                      <a:gd name="connsiteY1" fmla="*/ 191209 h 1497466"/>
                      <a:gd name="connsiteX2" fmla="*/ 914400 w 918726"/>
                      <a:gd name="connsiteY2" fmla="*/ 149006 h 1497466"/>
                      <a:gd name="connsiteX3" fmla="*/ 0 w 918726"/>
                      <a:gd name="connsiteY3" fmla="*/ 1497466 h 1497466"/>
                      <a:gd name="connsiteX0" fmla="*/ 0 w 901235"/>
                      <a:gd name="connsiteY0" fmla="*/ 1470117 h 1470117"/>
                      <a:gd name="connsiteX1" fmla="*/ 313499 w 901235"/>
                      <a:gd name="connsiteY1" fmla="*/ 189498 h 1470117"/>
                      <a:gd name="connsiteX2" fmla="*/ 897308 w 901235"/>
                      <a:gd name="connsiteY2" fmla="*/ 147295 h 1470117"/>
                      <a:gd name="connsiteX3" fmla="*/ 0 w 901235"/>
                      <a:gd name="connsiteY3" fmla="*/ 1470117 h 1470117"/>
                    </a:gdLst>
                    <a:ahLst/>
                    <a:cxnLst>
                      <a:cxn ang="0">
                        <a:pos x="connsiteX0" y="connsiteY0"/>
                      </a:cxn>
                      <a:cxn ang="0">
                        <a:pos x="connsiteX1" y="connsiteY1"/>
                      </a:cxn>
                      <a:cxn ang="0">
                        <a:pos x="connsiteX2" y="connsiteY2"/>
                      </a:cxn>
                      <a:cxn ang="0">
                        <a:pos x="connsiteX3" y="connsiteY3"/>
                      </a:cxn>
                    </a:cxnLst>
                    <a:rect l="l" t="t" r="r" b="b"/>
                    <a:pathLst>
                      <a:path w="901235" h="1470117">
                        <a:moveTo>
                          <a:pt x="0" y="1470117"/>
                        </a:moveTo>
                        <a:cubicBezTo>
                          <a:pt x="10551" y="1337646"/>
                          <a:pt x="161099" y="422787"/>
                          <a:pt x="313499" y="189498"/>
                        </a:cubicBezTo>
                        <a:cubicBezTo>
                          <a:pt x="465899" y="-43791"/>
                          <a:pt x="949558" y="-66142"/>
                          <a:pt x="897308" y="147295"/>
                        </a:cubicBezTo>
                        <a:cubicBezTo>
                          <a:pt x="845058" y="360732"/>
                          <a:pt x="242668" y="1018778"/>
                          <a:pt x="0" y="1470117"/>
                        </a:cubicBezTo>
                        <a:close/>
                      </a:path>
                    </a:pathLst>
                  </a:custGeom>
                  <a:gradFill flip="none" rotWithShape="1">
                    <a:gsLst>
                      <a:gs pos="0">
                        <a:srgbClr val="FF6600"/>
                      </a:gs>
                      <a:gs pos="100000">
                        <a:srgbClr val="FFC00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reeform: Shape 62">
                    <a:extLst>
                      <a:ext uri="{FF2B5EF4-FFF2-40B4-BE49-F238E27FC236}">
                        <a16:creationId xmlns:a16="http://schemas.microsoft.com/office/drawing/2014/main" id="{66959AF0-CC72-E2E9-F9D0-3F17D1A1D463}"/>
                      </a:ext>
                    </a:extLst>
                  </p:cNvPr>
                  <p:cNvSpPr/>
                  <p:nvPr/>
                </p:nvSpPr>
                <p:spPr>
                  <a:xfrm rot="1320617">
                    <a:off x="8892166" y="2009292"/>
                    <a:ext cx="708582" cy="1528910"/>
                  </a:xfrm>
                  <a:custGeom>
                    <a:avLst/>
                    <a:gdLst>
                      <a:gd name="connsiteX0" fmla="*/ 23624 w 940665"/>
                      <a:gd name="connsiteY0" fmla="*/ 1636407 h 1636726"/>
                      <a:gd name="connsiteX1" fmla="*/ 326080 w 940665"/>
                      <a:gd name="connsiteY1" fmla="*/ 257773 h 1636726"/>
                      <a:gd name="connsiteX2" fmla="*/ 938024 w 940665"/>
                      <a:gd name="connsiteY2" fmla="*/ 124130 h 1636726"/>
                      <a:gd name="connsiteX3" fmla="*/ 23624 w 940665"/>
                      <a:gd name="connsiteY3" fmla="*/ 1636407 h 1636726"/>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0 w 867673"/>
                      <a:gd name="connsiteY0" fmla="*/ 1629887 h 1629887"/>
                      <a:gd name="connsiteX1" fmla="*/ 253219 w 867673"/>
                      <a:gd name="connsiteY1" fmla="*/ 258287 h 1629887"/>
                      <a:gd name="connsiteX2" fmla="*/ 865163 w 867673"/>
                      <a:gd name="connsiteY2" fmla="*/ 124644 h 1629887"/>
                      <a:gd name="connsiteX3" fmla="*/ 0 w 867673"/>
                      <a:gd name="connsiteY3" fmla="*/ 1629887 h 1629887"/>
                      <a:gd name="connsiteX0" fmla="*/ 0 w 868996"/>
                      <a:gd name="connsiteY0" fmla="*/ 1627137 h 1627137"/>
                      <a:gd name="connsiteX1" fmla="*/ 302456 w 868996"/>
                      <a:gd name="connsiteY1" fmla="*/ 262571 h 1627137"/>
                      <a:gd name="connsiteX2" fmla="*/ 865163 w 868996"/>
                      <a:gd name="connsiteY2" fmla="*/ 121894 h 1627137"/>
                      <a:gd name="connsiteX3" fmla="*/ 0 w 868996"/>
                      <a:gd name="connsiteY3" fmla="*/ 1627137 h 1627137"/>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97774"/>
                      <a:gd name="connsiteY0" fmla="*/ 1618974 h 1618974"/>
                      <a:gd name="connsiteX1" fmla="*/ 330591 w 897774"/>
                      <a:gd name="connsiteY1" fmla="*/ 261442 h 1618974"/>
                      <a:gd name="connsiteX2" fmla="*/ 893298 w 897774"/>
                      <a:gd name="connsiteY2" fmla="*/ 120765 h 1618974"/>
                      <a:gd name="connsiteX3" fmla="*/ 0 w 897774"/>
                      <a:gd name="connsiteY3" fmla="*/ 1618974 h 1618974"/>
                      <a:gd name="connsiteX0" fmla="*/ 0 w 918726"/>
                      <a:gd name="connsiteY0" fmla="*/ 1552180 h 1552180"/>
                      <a:gd name="connsiteX1" fmla="*/ 330591 w 918726"/>
                      <a:gd name="connsiteY1" fmla="*/ 194648 h 1552180"/>
                      <a:gd name="connsiteX2" fmla="*/ 914400 w 918726"/>
                      <a:gd name="connsiteY2" fmla="*/ 152445 h 1552180"/>
                      <a:gd name="connsiteX3" fmla="*/ 0 w 918726"/>
                      <a:gd name="connsiteY3" fmla="*/ 1552180 h 1552180"/>
                      <a:gd name="connsiteX0" fmla="*/ 0 w 954018"/>
                      <a:gd name="connsiteY0" fmla="*/ 1552180 h 1552180"/>
                      <a:gd name="connsiteX1" fmla="*/ 330591 w 954018"/>
                      <a:gd name="connsiteY1" fmla="*/ 194648 h 1552180"/>
                      <a:gd name="connsiteX2" fmla="*/ 914400 w 954018"/>
                      <a:gd name="connsiteY2" fmla="*/ 152445 h 1552180"/>
                      <a:gd name="connsiteX3" fmla="*/ 0 w 954018"/>
                      <a:gd name="connsiteY3" fmla="*/ 1552180 h 1552180"/>
                      <a:gd name="connsiteX0" fmla="*/ 0 w 745316"/>
                      <a:gd name="connsiteY0" fmla="*/ 1422571 h 1422571"/>
                      <a:gd name="connsiteX1" fmla="*/ 330591 w 745316"/>
                      <a:gd name="connsiteY1" fmla="*/ 65039 h 1422571"/>
                      <a:gd name="connsiteX2" fmla="*/ 693508 w 745316"/>
                      <a:gd name="connsiteY2" fmla="*/ 339733 h 1422571"/>
                      <a:gd name="connsiteX3" fmla="*/ 0 w 745316"/>
                      <a:gd name="connsiteY3" fmla="*/ 1422571 h 1422571"/>
                      <a:gd name="connsiteX0" fmla="*/ 0 w 703523"/>
                      <a:gd name="connsiteY0" fmla="*/ 1592275 h 1592275"/>
                      <a:gd name="connsiteX1" fmla="*/ 383457 w 703523"/>
                      <a:gd name="connsiteY1" fmla="*/ 46463 h 1592275"/>
                      <a:gd name="connsiteX2" fmla="*/ 693508 w 703523"/>
                      <a:gd name="connsiteY2" fmla="*/ 509437 h 1592275"/>
                      <a:gd name="connsiteX3" fmla="*/ 0 w 703523"/>
                      <a:gd name="connsiteY3" fmla="*/ 1592275 h 1592275"/>
                      <a:gd name="connsiteX0" fmla="*/ 0 w 704697"/>
                      <a:gd name="connsiteY0" fmla="*/ 1582623 h 1582623"/>
                      <a:gd name="connsiteX1" fmla="*/ 383457 w 704697"/>
                      <a:gd name="connsiteY1" fmla="*/ 36811 h 1582623"/>
                      <a:gd name="connsiteX2" fmla="*/ 693508 w 704697"/>
                      <a:gd name="connsiteY2" fmla="*/ 499785 h 1582623"/>
                      <a:gd name="connsiteX3" fmla="*/ 0 w 704697"/>
                      <a:gd name="connsiteY3" fmla="*/ 1582623 h 1582623"/>
                      <a:gd name="connsiteX0" fmla="*/ 0 w 686536"/>
                      <a:gd name="connsiteY0" fmla="*/ 1556878 h 1556878"/>
                      <a:gd name="connsiteX1" fmla="*/ 366094 w 686536"/>
                      <a:gd name="connsiteY1" fmla="*/ 36520 h 1556878"/>
                      <a:gd name="connsiteX2" fmla="*/ 676145 w 686536"/>
                      <a:gd name="connsiteY2" fmla="*/ 499494 h 1556878"/>
                      <a:gd name="connsiteX3" fmla="*/ 0 w 686536"/>
                      <a:gd name="connsiteY3" fmla="*/ 1556878 h 1556878"/>
                      <a:gd name="connsiteX0" fmla="*/ 0 w 692351"/>
                      <a:gd name="connsiteY0" fmla="*/ 1552607 h 1552607"/>
                      <a:gd name="connsiteX1" fmla="*/ 423240 w 692351"/>
                      <a:gd name="connsiteY1" fmla="*/ 36801 h 1552607"/>
                      <a:gd name="connsiteX2" fmla="*/ 676145 w 692351"/>
                      <a:gd name="connsiteY2" fmla="*/ 495223 h 1552607"/>
                      <a:gd name="connsiteX3" fmla="*/ 0 w 692351"/>
                      <a:gd name="connsiteY3" fmla="*/ 1552607 h 1552607"/>
                      <a:gd name="connsiteX0" fmla="*/ 0 w 688110"/>
                      <a:gd name="connsiteY0" fmla="*/ 1548810 h 1548810"/>
                      <a:gd name="connsiteX1" fmla="*/ 423240 w 688110"/>
                      <a:gd name="connsiteY1" fmla="*/ 33004 h 1548810"/>
                      <a:gd name="connsiteX2" fmla="*/ 671593 w 688110"/>
                      <a:gd name="connsiteY2" fmla="*/ 548572 h 1548810"/>
                      <a:gd name="connsiteX3" fmla="*/ 0 w 688110"/>
                      <a:gd name="connsiteY3" fmla="*/ 1548810 h 1548810"/>
                      <a:gd name="connsiteX0" fmla="*/ 0 w 716626"/>
                      <a:gd name="connsiteY0" fmla="*/ 1550511 h 1550511"/>
                      <a:gd name="connsiteX1" fmla="*/ 450212 w 716626"/>
                      <a:gd name="connsiteY1" fmla="*/ 33018 h 1550511"/>
                      <a:gd name="connsiteX2" fmla="*/ 698565 w 716626"/>
                      <a:gd name="connsiteY2" fmla="*/ 548586 h 1550511"/>
                      <a:gd name="connsiteX3" fmla="*/ 0 w 716626"/>
                      <a:gd name="connsiteY3" fmla="*/ 1550511 h 1550511"/>
                      <a:gd name="connsiteX0" fmla="*/ 0 w 710858"/>
                      <a:gd name="connsiteY0" fmla="*/ 1548796 h 1548796"/>
                      <a:gd name="connsiteX1" fmla="*/ 450212 w 710858"/>
                      <a:gd name="connsiteY1" fmla="*/ 31303 h 1548796"/>
                      <a:gd name="connsiteX2" fmla="*/ 692328 w 710858"/>
                      <a:gd name="connsiteY2" fmla="*/ 577045 h 1548796"/>
                      <a:gd name="connsiteX3" fmla="*/ 0 w 710858"/>
                      <a:gd name="connsiteY3" fmla="*/ 1548796 h 1548796"/>
                      <a:gd name="connsiteX0" fmla="*/ 0 w 697702"/>
                      <a:gd name="connsiteY0" fmla="*/ 1549493 h 1549493"/>
                      <a:gd name="connsiteX1" fmla="*/ 450212 w 697702"/>
                      <a:gd name="connsiteY1" fmla="*/ 32000 h 1549493"/>
                      <a:gd name="connsiteX2" fmla="*/ 678000 w 697702"/>
                      <a:gd name="connsiteY2" fmla="*/ 565099 h 1549493"/>
                      <a:gd name="connsiteX3" fmla="*/ 0 w 697702"/>
                      <a:gd name="connsiteY3" fmla="*/ 1549493 h 1549493"/>
                      <a:gd name="connsiteX0" fmla="*/ 0 w 684293"/>
                      <a:gd name="connsiteY0" fmla="*/ 1535038 h 1535038"/>
                      <a:gd name="connsiteX1" fmla="*/ 437569 w 684293"/>
                      <a:gd name="connsiteY1" fmla="*/ 31874 h 1535038"/>
                      <a:gd name="connsiteX2" fmla="*/ 665357 w 684293"/>
                      <a:gd name="connsiteY2" fmla="*/ 564973 h 1535038"/>
                      <a:gd name="connsiteX3" fmla="*/ 0 w 684293"/>
                      <a:gd name="connsiteY3" fmla="*/ 1535038 h 1535038"/>
                      <a:gd name="connsiteX0" fmla="*/ 0 w 684294"/>
                      <a:gd name="connsiteY0" fmla="*/ 1535038 h 1535038"/>
                      <a:gd name="connsiteX1" fmla="*/ 437570 w 684294"/>
                      <a:gd name="connsiteY1" fmla="*/ 31874 h 1535038"/>
                      <a:gd name="connsiteX2" fmla="*/ 665358 w 684294"/>
                      <a:gd name="connsiteY2" fmla="*/ 564973 h 1535038"/>
                      <a:gd name="connsiteX3" fmla="*/ 0 w 684294"/>
                      <a:gd name="connsiteY3" fmla="*/ 1535038 h 1535038"/>
                      <a:gd name="connsiteX0" fmla="*/ 0 w 684294"/>
                      <a:gd name="connsiteY0" fmla="*/ 1535038 h 1535038"/>
                      <a:gd name="connsiteX1" fmla="*/ 437570 w 684294"/>
                      <a:gd name="connsiteY1" fmla="*/ 31874 h 1535038"/>
                      <a:gd name="connsiteX2" fmla="*/ 665358 w 684294"/>
                      <a:gd name="connsiteY2" fmla="*/ 564973 h 1535038"/>
                      <a:gd name="connsiteX3" fmla="*/ 0 w 684294"/>
                      <a:gd name="connsiteY3" fmla="*/ 1535038 h 1535038"/>
                      <a:gd name="connsiteX0" fmla="*/ 0 w 708582"/>
                      <a:gd name="connsiteY0" fmla="*/ 1528910 h 1528910"/>
                      <a:gd name="connsiteX1" fmla="*/ 460468 w 708582"/>
                      <a:gd name="connsiteY1" fmla="*/ 31820 h 1528910"/>
                      <a:gd name="connsiteX2" fmla="*/ 688256 w 708582"/>
                      <a:gd name="connsiteY2" fmla="*/ 564919 h 1528910"/>
                      <a:gd name="connsiteX3" fmla="*/ 0 w 708582"/>
                      <a:gd name="connsiteY3" fmla="*/ 1528910 h 1528910"/>
                    </a:gdLst>
                    <a:ahLst/>
                    <a:cxnLst>
                      <a:cxn ang="0">
                        <a:pos x="connsiteX0" y="connsiteY0"/>
                      </a:cxn>
                      <a:cxn ang="0">
                        <a:pos x="connsiteX1" y="connsiteY1"/>
                      </a:cxn>
                      <a:cxn ang="0">
                        <a:pos x="connsiteX2" y="connsiteY2"/>
                      </a:cxn>
                      <a:cxn ang="0">
                        <a:pos x="connsiteX3" y="connsiteY3"/>
                      </a:cxn>
                    </a:cxnLst>
                    <a:rect l="l" t="t" r="r" b="b"/>
                    <a:pathLst>
                      <a:path w="708582" h="1528910">
                        <a:moveTo>
                          <a:pt x="0" y="1528910"/>
                        </a:moveTo>
                        <a:cubicBezTo>
                          <a:pt x="10551" y="1396439"/>
                          <a:pt x="305617" y="190232"/>
                          <a:pt x="460468" y="31820"/>
                        </a:cubicBezTo>
                        <a:cubicBezTo>
                          <a:pt x="610278" y="-121435"/>
                          <a:pt x="765001" y="315404"/>
                          <a:pt x="688256" y="564919"/>
                        </a:cubicBezTo>
                        <a:cubicBezTo>
                          <a:pt x="611511" y="814434"/>
                          <a:pt x="288689" y="1077404"/>
                          <a:pt x="0" y="1528910"/>
                        </a:cubicBezTo>
                        <a:close/>
                      </a:path>
                    </a:pathLst>
                  </a:custGeom>
                  <a:gradFill flip="none" rotWithShape="1">
                    <a:gsLst>
                      <a:gs pos="0">
                        <a:srgbClr val="FF6600"/>
                      </a:gs>
                      <a:gs pos="100000">
                        <a:srgbClr val="FFC00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 name="Group 8">
                  <a:extLst>
                    <a:ext uri="{FF2B5EF4-FFF2-40B4-BE49-F238E27FC236}">
                      <a16:creationId xmlns:a16="http://schemas.microsoft.com/office/drawing/2014/main" id="{E97135D4-E7B0-E646-A7A9-A1B14B79FD48}"/>
                    </a:ext>
                  </a:extLst>
                </p:cNvPr>
                <p:cNvGrpSpPr/>
                <p:nvPr/>
              </p:nvGrpSpPr>
              <p:grpSpPr>
                <a:xfrm>
                  <a:off x="9037200" y="1677040"/>
                  <a:ext cx="857435" cy="617828"/>
                  <a:chOff x="9037200" y="1677040"/>
                  <a:chExt cx="857435" cy="617828"/>
                </a:xfrm>
              </p:grpSpPr>
              <p:sp>
                <p:nvSpPr>
                  <p:cNvPr id="39" name="Freeform: Shape 38">
                    <a:extLst>
                      <a:ext uri="{FF2B5EF4-FFF2-40B4-BE49-F238E27FC236}">
                        <a16:creationId xmlns:a16="http://schemas.microsoft.com/office/drawing/2014/main" id="{C0F1F635-7851-C548-8D7B-D536EC56528D}"/>
                      </a:ext>
                    </a:extLst>
                  </p:cNvPr>
                  <p:cNvSpPr/>
                  <p:nvPr/>
                </p:nvSpPr>
                <p:spPr>
                  <a:xfrm rot="10246887">
                    <a:off x="9037200" y="1677040"/>
                    <a:ext cx="212829" cy="161739"/>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8" name="Freeform: Shape 57">
                    <a:extLst>
                      <a:ext uri="{FF2B5EF4-FFF2-40B4-BE49-F238E27FC236}">
                        <a16:creationId xmlns:a16="http://schemas.microsoft.com/office/drawing/2014/main" id="{B8E7F424-5905-3C69-B112-CAEC2972701B}"/>
                      </a:ext>
                    </a:extLst>
                  </p:cNvPr>
                  <p:cNvSpPr/>
                  <p:nvPr/>
                </p:nvSpPr>
                <p:spPr>
                  <a:xfrm rot="16891726">
                    <a:off x="9352469" y="1706000"/>
                    <a:ext cx="141384" cy="107330"/>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9" name="Freeform: Shape 58">
                    <a:extLst>
                      <a:ext uri="{FF2B5EF4-FFF2-40B4-BE49-F238E27FC236}">
                        <a16:creationId xmlns:a16="http://schemas.microsoft.com/office/drawing/2014/main" id="{9FE7DA18-C3F5-B1B8-6E0F-3A3A7E57BBE7}"/>
                      </a:ext>
                    </a:extLst>
                  </p:cNvPr>
                  <p:cNvSpPr/>
                  <p:nvPr/>
                </p:nvSpPr>
                <p:spPr>
                  <a:xfrm rot="10966239">
                    <a:off x="9552889" y="1818742"/>
                    <a:ext cx="142382" cy="112339"/>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0" name="Freeform: Shape 59">
                    <a:extLst>
                      <a:ext uri="{FF2B5EF4-FFF2-40B4-BE49-F238E27FC236}">
                        <a16:creationId xmlns:a16="http://schemas.microsoft.com/office/drawing/2014/main" id="{5706DC27-D1FF-B351-F8FC-58A573173FC1}"/>
                      </a:ext>
                    </a:extLst>
                  </p:cNvPr>
                  <p:cNvSpPr/>
                  <p:nvPr/>
                </p:nvSpPr>
                <p:spPr>
                  <a:xfrm rot="13846466">
                    <a:off x="9754498" y="1992658"/>
                    <a:ext cx="87709" cy="81489"/>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1" name="Freeform: Shape 60">
                    <a:extLst>
                      <a:ext uri="{FF2B5EF4-FFF2-40B4-BE49-F238E27FC236}">
                        <a16:creationId xmlns:a16="http://schemas.microsoft.com/office/drawing/2014/main" id="{A573ED68-44A6-558A-2786-9A4F8E6943C7}"/>
                      </a:ext>
                    </a:extLst>
                  </p:cNvPr>
                  <p:cNvSpPr/>
                  <p:nvPr/>
                </p:nvSpPr>
                <p:spPr>
                  <a:xfrm rot="10246887">
                    <a:off x="9820662" y="2185831"/>
                    <a:ext cx="73973" cy="109037"/>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0" name="Freeform: Shape 9">
                  <a:extLst>
                    <a:ext uri="{FF2B5EF4-FFF2-40B4-BE49-F238E27FC236}">
                      <a16:creationId xmlns:a16="http://schemas.microsoft.com/office/drawing/2014/main" id="{7BF3BBE8-A407-857C-0FC8-A97163DBF031}"/>
                    </a:ext>
                  </a:extLst>
                </p:cNvPr>
                <p:cNvSpPr/>
                <p:nvPr/>
              </p:nvSpPr>
              <p:spPr>
                <a:xfrm rot="6001931">
                  <a:off x="9166383" y="993497"/>
                  <a:ext cx="613908" cy="696419"/>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 name="connsiteX0" fmla="*/ 43484 w 439049"/>
                    <a:gd name="connsiteY0" fmla="*/ 59098 h 331274"/>
                    <a:gd name="connsiteX1" fmla="*/ 428298 w 439049"/>
                    <a:gd name="connsiteY1" fmla="*/ 17127 h 331274"/>
                    <a:gd name="connsiteX2" fmla="*/ 310771 w 439049"/>
                    <a:gd name="connsiteY2" fmla="*/ 326384 h 331274"/>
                    <a:gd name="connsiteX3" fmla="*/ 36451 w 439049"/>
                    <a:gd name="connsiteY3" fmla="*/ 220876 h 331274"/>
                    <a:gd name="connsiteX4" fmla="*/ 43484 w 439049"/>
                    <a:gd name="connsiteY4" fmla="*/ 59098 h 331274"/>
                    <a:gd name="connsiteX0" fmla="*/ 49839 w 464001"/>
                    <a:gd name="connsiteY0" fmla="*/ 60302 h 348726"/>
                    <a:gd name="connsiteX1" fmla="*/ 434653 w 464001"/>
                    <a:gd name="connsiteY1" fmla="*/ 18331 h 348726"/>
                    <a:gd name="connsiteX2" fmla="*/ 398575 w 464001"/>
                    <a:gd name="connsiteY2" fmla="*/ 344254 h 348726"/>
                    <a:gd name="connsiteX3" fmla="*/ 42806 w 464001"/>
                    <a:gd name="connsiteY3" fmla="*/ 222080 h 348726"/>
                    <a:gd name="connsiteX4" fmla="*/ 49839 w 464001"/>
                    <a:gd name="connsiteY4" fmla="*/ 60302 h 348726"/>
                    <a:gd name="connsiteX0" fmla="*/ 49839 w 453611"/>
                    <a:gd name="connsiteY0" fmla="*/ 60302 h 348726"/>
                    <a:gd name="connsiteX1" fmla="*/ 434653 w 453611"/>
                    <a:gd name="connsiteY1" fmla="*/ 18331 h 348726"/>
                    <a:gd name="connsiteX2" fmla="*/ 398575 w 453611"/>
                    <a:gd name="connsiteY2" fmla="*/ 344254 h 348726"/>
                    <a:gd name="connsiteX3" fmla="*/ 42806 w 453611"/>
                    <a:gd name="connsiteY3" fmla="*/ 222080 h 348726"/>
                    <a:gd name="connsiteX4" fmla="*/ 49839 w 453611"/>
                    <a:gd name="connsiteY4" fmla="*/ 60302 h 348726"/>
                    <a:gd name="connsiteX0" fmla="*/ 49839 w 435219"/>
                    <a:gd name="connsiteY0" fmla="*/ 96048 h 384472"/>
                    <a:gd name="connsiteX1" fmla="*/ 434653 w 435219"/>
                    <a:gd name="connsiteY1" fmla="*/ 54077 h 384472"/>
                    <a:gd name="connsiteX2" fmla="*/ 398575 w 435219"/>
                    <a:gd name="connsiteY2" fmla="*/ 380000 h 384472"/>
                    <a:gd name="connsiteX3" fmla="*/ 42806 w 435219"/>
                    <a:gd name="connsiteY3" fmla="*/ 257826 h 384472"/>
                    <a:gd name="connsiteX4" fmla="*/ 49839 w 435219"/>
                    <a:gd name="connsiteY4" fmla="*/ 96048 h 384472"/>
                    <a:gd name="connsiteX0" fmla="*/ 49839 w 435219"/>
                    <a:gd name="connsiteY0" fmla="*/ 96048 h 384472"/>
                    <a:gd name="connsiteX1" fmla="*/ 434653 w 435219"/>
                    <a:gd name="connsiteY1" fmla="*/ 54077 h 384472"/>
                    <a:gd name="connsiteX2" fmla="*/ 398575 w 435219"/>
                    <a:gd name="connsiteY2" fmla="*/ 380000 h 384472"/>
                    <a:gd name="connsiteX3" fmla="*/ 42806 w 435219"/>
                    <a:gd name="connsiteY3" fmla="*/ 257826 h 384472"/>
                    <a:gd name="connsiteX4" fmla="*/ 49839 w 435219"/>
                    <a:gd name="connsiteY4" fmla="*/ 96048 h 384472"/>
                    <a:gd name="connsiteX0" fmla="*/ 49839 w 446475"/>
                    <a:gd name="connsiteY0" fmla="*/ 96048 h 393475"/>
                    <a:gd name="connsiteX1" fmla="*/ 434653 w 446475"/>
                    <a:gd name="connsiteY1" fmla="*/ 54077 h 393475"/>
                    <a:gd name="connsiteX2" fmla="*/ 398575 w 446475"/>
                    <a:gd name="connsiteY2" fmla="*/ 380000 h 393475"/>
                    <a:gd name="connsiteX3" fmla="*/ 42806 w 446475"/>
                    <a:gd name="connsiteY3" fmla="*/ 257826 h 393475"/>
                    <a:gd name="connsiteX4" fmla="*/ 49839 w 446475"/>
                    <a:gd name="connsiteY4" fmla="*/ 96048 h 393475"/>
                    <a:gd name="connsiteX0" fmla="*/ 50019 w 438366"/>
                    <a:gd name="connsiteY0" fmla="*/ 68640 h 357370"/>
                    <a:gd name="connsiteX1" fmla="*/ 437803 w 438366"/>
                    <a:gd name="connsiteY1" fmla="*/ 61856 h 357370"/>
                    <a:gd name="connsiteX2" fmla="*/ 398755 w 438366"/>
                    <a:gd name="connsiteY2" fmla="*/ 352592 h 357370"/>
                    <a:gd name="connsiteX3" fmla="*/ 42986 w 438366"/>
                    <a:gd name="connsiteY3" fmla="*/ 230418 h 357370"/>
                    <a:gd name="connsiteX4" fmla="*/ 50019 w 438366"/>
                    <a:gd name="connsiteY4" fmla="*/ 68640 h 357370"/>
                    <a:gd name="connsiteX0" fmla="*/ 50019 w 443850"/>
                    <a:gd name="connsiteY0" fmla="*/ 71157 h 359887"/>
                    <a:gd name="connsiteX1" fmla="*/ 437803 w 443850"/>
                    <a:gd name="connsiteY1" fmla="*/ 64373 h 359887"/>
                    <a:gd name="connsiteX2" fmla="*/ 398755 w 443850"/>
                    <a:gd name="connsiteY2" fmla="*/ 355109 h 359887"/>
                    <a:gd name="connsiteX3" fmla="*/ 42986 w 443850"/>
                    <a:gd name="connsiteY3" fmla="*/ 232935 h 359887"/>
                    <a:gd name="connsiteX4" fmla="*/ 50019 w 443850"/>
                    <a:gd name="connsiteY4" fmla="*/ 71157 h 359887"/>
                    <a:gd name="connsiteX0" fmla="*/ 50019 w 443850"/>
                    <a:gd name="connsiteY0" fmla="*/ 71157 h 381373"/>
                    <a:gd name="connsiteX1" fmla="*/ 437803 w 443850"/>
                    <a:gd name="connsiteY1" fmla="*/ 64373 h 381373"/>
                    <a:gd name="connsiteX2" fmla="*/ 398755 w 443850"/>
                    <a:gd name="connsiteY2" fmla="*/ 355109 h 381373"/>
                    <a:gd name="connsiteX3" fmla="*/ 42986 w 443850"/>
                    <a:gd name="connsiteY3" fmla="*/ 232935 h 381373"/>
                    <a:gd name="connsiteX4" fmla="*/ 50019 w 443850"/>
                    <a:gd name="connsiteY4" fmla="*/ 71157 h 381373"/>
                    <a:gd name="connsiteX0" fmla="*/ 51383 w 468614"/>
                    <a:gd name="connsiteY0" fmla="*/ 33175 h 346446"/>
                    <a:gd name="connsiteX1" fmla="*/ 439167 w 468614"/>
                    <a:gd name="connsiteY1" fmla="*/ 26391 h 346446"/>
                    <a:gd name="connsiteX2" fmla="*/ 421278 w 468614"/>
                    <a:gd name="connsiteY2" fmla="*/ 320497 h 346446"/>
                    <a:gd name="connsiteX3" fmla="*/ 44350 w 468614"/>
                    <a:gd name="connsiteY3" fmla="*/ 194953 h 346446"/>
                    <a:gd name="connsiteX4" fmla="*/ 51383 w 468614"/>
                    <a:gd name="connsiteY4" fmla="*/ 33175 h 346446"/>
                    <a:gd name="connsiteX0" fmla="*/ 51383 w 458116"/>
                    <a:gd name="connsiteY0" fmla="*/ 33175 h 354243"/>
                    <a:gd name="connsiteX1" fmla="*/ 439167 w 458116"/>
                    <a:gd name="connsiteY1" fmla="*/ 26391 h 354243"/>
                    <a:gd name="connsiteX2" fmla="*/ 421278 w 458116"/>
                    <a:gd name="connsiteY2" fmla="*/ 320497 h 354243"/>
                    <a:gd name="connsiteX3" fmla="*/ 44350 w 458116"/>
                    <a:gd name="connsiteY3" fmla="*/ 194953 h 354243"/>
                    <a:gd name="connsiteX4" fmla="*/ 51383 w 458116"/>
                    <a:gd name="connsiteY4" fmla="*/ 33175 h 354243"/>
                    <a:gd name="connsiteX0" fmla="*/ 51383 w 439513"/>
                    <a:gd name="connsiteY0" fmla="*/ 41928 h 362996"/>
                    <a:gd name="connsiteX1" fmla="*/ 439167 w 439513"/>
                    <a:gd name="connsiteY1" fmla="*/ 35144 h 362996"/>
                    <a:gd name="connsiteX2" fmla="*/ 421278 w 439513"/>
                    <a:gd name="connsiteY2" fmla="*/ 329250 h 362996"/>
                    <a:gd name="connsiteX3" fmla="*/ 44350 w 439513"/>
                    <a:gd name="connsiteY3" fmla="*/ 203706 h 362996"/>
                    <a:gd name="connsiteX4" fmla="*/ 51383 w 439513"/>
                    <a:gd name="connsiteY4" fmla="*/ 41928 h 362996"/>
                    <a:gd name="connsiteX0" fmla="*/ 51285 w 456734"/>
                    <a:gd name="connsiteY0" fmla="*/ 60797 h 353936"/>
                    <a:gd name="connsiteX1" fmla="*/ 437429 w 456734"/>
                    <a:gd name="connsiteY1" fmla="*/ 29311 h 353936"/>
                    <a:gd name="connsiteX2" fmla="*/ 421180 w 456734"/>
                    <a:gd name="connsiteY2" fmla="*/ 348119 h 353936"/>
                    <a:gd name="connsiteX3" fmla="*/ 44252 w 456734"/>
                    <a:gd name="connsiteY3" fmla="*/ 222575 h 353936"/>
                    <a:gd name="connsiteX4" fmla="*/ 51285 w 456734"/>
                    <a:gd name="connsiteY4" fmla="*/ 60797 h 353936"/>
                    <a:gd name="connsiteX0" fmla="*/ 51285 w 451233"/>
                    <a:gd name="connsiteY0" fmla="*/ 68917 h 362056"/>
                    <a:gd name="connsiteX1" fmla="*/ 437429 w 451233"/>
                    <a:gd name="connsiteY1" fmla="*/ 37431 h 362056"/>
                    <a:gd name="connsiteX2" fmla="*/ 421180 w 451233"/>
                    <a:gd name="connsiteY2" fmla="*/ 356239 h 362056"/>
                    <a:gd name="connsiteX3" fmla="*/ 44252 w 451233"/>
                    <a:gd name="connsiteY3" fmla="*/ 230695 h 362056"/>
                    <a:gd name="connsiteX4" fmla="*/ 51285 w 451233"/>
                    <a:gd name="connsiteY4" fmla="*/ 68917 h 362056"/>
                    <a:gd name="connsiteX0" fmla="*/ 51135 w 476338"/>
                    <a:gd name="connsiteY0" fmla="*/ 53759 h 371351"/>
                    <a:gd name="connsiteX1" fmla="*/ 437279 w 476338"/>
                    <a:gd name="connsiteY1" fmla="*/ 22273 h 371351"/>
                    <a:gd name="connsiteX2" fmla="*/ 418719 w 476338"/>
                    <a:gd name="connsiteY2" fmla="*/ 366318 h 371351"/>
                    <a:gd name="connsiteX3" fmla="*/ 44102 w 476338"/>
                    <a:gd name="connsiteY3" fmla="*/ 215537 h 371351"/>
                    <a:gd name="connsiteX4" fmla="*/ 51135 w 476338"/>
                    <a:gd name="connsiteY4" fmla="*/ 53759 h 371351"/>
                    <a:gd name="connsiteX0" fmla="*/ 51135 w 458188"/>
                    <a:gd name="connsiteY0" fmla="*/ 53759 h 392595"/>
                    <a:gd name="connsiteX1" fmla="*/ 437279 w 458188"/>
                    <a:gd name="connsiteY1" fmla="*/ 22273 h 392595"/>
                    <a:gd name="connsiteX2" fmla="*/ 418719 w 458188"/>
                    <a:gd name="connsiteY2" fmla="*/ 366318 h 392595"/>
                    <a:gd name="connsiteX3" fmla="*/ 44102 w 458188"/>
                    <a:gd name="connsiteY3" fmla="*/ 215537 h 392595"/>
                    <a:gd name="connsiteX4" fmla="*/ 51135 w 458188"/>
                    <a:gd name="connsiteY4" fmla="*/ 53759 h 392595"/>
                    <a:gd name="connsiteX0" fmla="*/ 51135 w 439105"/>
                    <a:gd name="connsiteY0" fmla="*/ 66134 h 404970"/>
                    <a:gd name="connsiteX1" fmla="*/ 437279 w 439105"/>
                    <a:gd name="connsiteY1" fmla="*/ 34648 h 404970"/>
                    <a:gd name="connsiteX2" fmla="*/ 418719 w 439105"/>
                    <a:gd name="connsiteY2" fmla="*/ 378693 h 404970"/>
                    <a:gd name="connsiteX3" fmla="*/ 44102 w 439105"/>
                    <a:gd name="connsiteY3" fmla="*/ 227912 h 404970"/>
                    <a:gd name="connsiteX4" fmla="*/ 51135 w 439105"/>
                    <a:gd name="connsiteY4" fmla="*/ 66134 h 404970"/>
                    <a:gd name="connsiteX0" fmla="*/ 51420 w 459499"/>
                    <a:gd name="connsiteY0" fmla="*/ 52566 h 376629"/>
                    <a:gd name="connsiteX1" fmla="*/ 437564 w 459499"/>
                    <a:gd name="connsiteY1" fmla="*/ 21080 h 376629"/>
                    <a:gd name="connsiteX2" fmla="*/ 423411 w 459499"/>
                    <a:gd name="connsiteY2" fmla="*/ 348951 h 376629"/>
                    <a:gd name="connsiteX3" fmla="*/ 44387 w 459499"/>
                    <a:gd name="connsiteY3" fmla="*/ 214344 h 376629"/>
                    <a:gd name="connsiteX4" fmla="*/ 51420 w 459499"/>
                    <a:gd name="connsiteY4" fmla="*/ 52566 h 376629"/>
                    <a:gd name="connsiteX0" fmla="*/ 51420 w 438320"/>
                    <a:gd name="connsiteY0" fmla="*/ 85048 h 409111"/>
                    <a:gd name="connsiteX1" fmla="*/ 437564 w 438320"/>
                    <a:gd name="connsiteY1" fmla="*/ 53562 h 409111"/>
                    <a:gd name="connsiteX2" fmla="*/ 423411 w 438320"/>
                    <a:gd name="connsiteY2" fmla="*/ 381433 h 409111"/>
                    <a:gd name="connsiteX3" fmla="*/ 44387 w 438320"/>
                    <a:gd name="connsiteY3" fmla="*/ 246826 h 409111"/>
                    <a:gd name="connsiteX4" fmla="*/ 51420 w 438320"/>
                    <a:gd name="connsiteY4" fmla="*/ 85048 h 409111"/>
                    <a:gd name="connsiteX0" fmla="*/ 50458 w 450929"/>
                    <a:gd name="connsiteY0" fmla="*/ 85924 h 390278"/>
                    <a:gd name="connsiteX1" fmla="*/ 436602 w 450929"/>
                    <a:gd name="connsiteY1" fmla="*/ 54438 h 390278"/>
                    <a:gd name="connsiteX2" fmla="*/ 422449 w 450929"/>
                    <a:gd name="connsiteY2" fmla="*/ 382309 h 390278"/>
                    <a:gd name="connsiteX3" fmla="*/ 45066 w 450929"/>
                    <a:gd name="connsiteY3" fmla="*/ 272404 h 390278"/>
                    <a:gd name="connsiteX4" fmla="*/ 50458 w 450929"/>
                    <a:gd name="connsiteY4" fmla="*/ 85924 h 390278"/>
                    <a:gd name="connsiteX0" fmla="*/ 50712 w 452625"/>
                    <a:gd name="connsiteY0" fmla="*/ 71967 h 375345"/>
                    <a:gd name="connsiteX1" fmla="*/ 441050 w 452625"/>
                    <a:gd name="connsiteY1" fmla="*/ 58607 h 375345"/>
                    <a:gd name="connsiteX2" fmla="*/ 422703 w 452625"/>
                    <a:gd name="connsiteY2" fmla="*/ 368352 h 375345"/>
                    <a:gd name="connsiteX3" fmla="*/ 45320 w 452625"/>
                    <a:gd name="connsiteY3" fmla="*/ 258447 h 375345"/>
                    <a:gd name="connsiteX4" fmla="*/ 50712 w 452625"/>
                    <a:gd name="connsiteY4" fmla="*/ 71967 h 375345"/>
                    <a:gd name="connsiteX0" fmla="*/ 50712 w 447613"/>
                    <a:gd name="connsiteY0" fmla="*/ 72048 h 375426"/>
                    <a:gd name="connsiteX1" fmla="*/ 441050 w 447613"/>
                    <a:gd name="connsiteY1" fmla="*/ 58688 h 375426"/>
                    <a:gd name="connsiteX2" fmla="*/ 422703 w 447613"/>
                    <a:gd name="connsiteY2" fmla="*/ 368433 h 375426"/>
                    <a:gd name="connsiteX3" fmla="*/ 45320 w 447613"/>
                    <a:gd name="connsiteY3" fmla="*/ 258528 h 375426"/>
                    <a:gd name="connsiteX4" fmla="*/ 50712 w 447613"/>
                    <a:gd name="connsiteY4" fmla="*/ 72048 h 375426"/>
                    <a:gd name="connsiteX0" fmla="*/ 50712 w 444579"/>
                    <a:gd name="connsiteY0" fmla="*/ 72048 h 385532"/>
                    <a:gd name="connsiteX1" fmla="*/ 441050 w 444579"/>
                    <a:gd name="connsiteY1" fmla="*/ 58688 h 385532"/>
                    <a:gd name="connsiteX2" fmla="*/ 422703 w 444579"/>
                    <a:gd name="connsiteY2" fmla="*/ 368433 h 385532"/>
                    <a:gd name="connsiteX3" fmla="*/ 45320 w 444579"/>
                    <a:gd name="connsiteY3" fmla="*/ 258528 h 385532"/>
                    <a:gd name="connsiteX4" fmla="*/ 50712 w 444579"/>
                    <a:gd name="connsiteY4" fmla="*/ 72048 h 385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579" h="385532">
                      <a:moveTo>
                        <a:pt x="50712" y="72048"/>
                      </a:moveTo>
                      <a:cubicBezTo>
                        <a:pt x="116667" y="38741"/>
                        <a:pt x="484326" y="-64141"/>
                        <a:pt x="441050" y="58688"/>
                      </a:cubicBezTo>
                      <a:cubicBezTo>
                        <a:pt x="397774" y="181517"/>
                        <a:pt x="469812" y="306520"/>
                        <a:pt x="422703" y="368433"/>
                      </a:cubicBezTo>
                      <a:cubicBezTo>
                        <a:pt x="375594" y="430346"/>
                        <a:pt x="107318" y="307925"/>
                        <a:pt x="45320" y="258528"/>
                      </a:cubicBezTo>
                      <a:cubicBezTo>
                        <a:pt x="-16678" y="209131"/>
                        <a:pt x="-15243" y="105355"/>
                        <a:pt x="50712" y="72048"/>
                      </a:cubicBezTo>
                      <a:close/>
                    </a:path>
                  </a:pathLst>
                </a:custGeom>
                <a:gradFill flip="none" rotWithShape="1">
                  <a:gsLst>
                    <a:gs pos="0">
                      <a:srgbClr val="FF0000"/>
                    </a:gs>
                    <a:gs pos="100000">
                      <a:srgbClr val="FF66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1" name="Group 10">
                  <a:extLst>
                    <a:ext uri="{FF2B5EF4-FFF2-40B4-BE49-F238E27FC236}">
                      <a16:creationId xmlns:a16="http://schemas.microsoft.com/office/drawing/2014/main" id="{ADA63918-3EF3-C32B-CB56-DBDAC5BC392D}"/>
                    </a:ext>
                  </a:extLst>
                </p:cNvPr>
                <p:cNvGrpSpPr/>
                <p:nvPr/>
              </p:nvGrpSpPr>
              <p:grpSpPr>
                <a:xfrm>
                  <a:off x="8541587" y="2605559"/>
                  <a:ext cx="1983831" cy="1704540"/>
                  <a:chOff x="8541587" y="2605559"/>
                  <a:chExt cx="1983831" cy="1704540"/>
                </a:xfrm>
              </p:grpSpPr>
              <p:sp>
                <p:nvSpPr>
                  <p:cNvPr id="31" name="Freeform: Shape 30">
                    <a:extLst>
                      <a:ext uri="{FF2B5EF4-FFF2-40B4-BE49-F238E27FC236}">
                        <a16:creationId xmlns:a16="http://schemas.microsoft.com/office/drawing/2014/main" id="{388D016B-2DC6-56E9-3154-26F269696C25}"/>
                      </a:ext>
                    </a:extLst>
                  </p:cNvPr>
                  <p:cNvSpPr/>
                  <p:nvPr/>
                </p:nvSpPr>
                <p:spPr>
                  <a:xfrm>
                    <a:off x="8541587" y="2605559"/>
                    <a:ext cx="1983831" cy="1694823"/>
                  </a:xfrm>
                  <a:custGeom>
                    <a:avLst/>
                    <a:gdLst>
                      <a:gd name="connsiteX0" fmla="*/ 23594 w 1980501"/>
                      <a:gd name="connsiteY0" fmla="*/ 988821 h 1712242"/>
                      <a:gd name="connsiteX1" fmla="*/ 1409261 w 1980501"/>
                      <a:gd name="connsiteY1" fmla="*/ 4083 h 1712242"/>
                      <a:gd name="connsiteX2" fmla="*/ 1979003 w 1980501"/>
                      <a:gd name="connsiteY2" fmla="*/ 679332 h 1712242"/>
                      <a:gd name="connsiteX3" fmla="*/ 1542904 w 1980501"/>
                      <a:gd name="connsiteY3" fmla="*/ 1671104 h 1712242"/>
                      <a:gd name="connsiteX4" fmla="*/ 607403 w 1980501"/>
                      <a:gd name="connsiteY4" fmla="*/ 1474157 h 1712242"/>
                      <a:gd name="connsiteX5" fmla="*/ 23594 w 1980501"/>
                      <a:gd name="connsiteY5" fmla="*/ 988821 h 1712242"/>
                      <a:gd name="connsiteX0" fmla="*/ 23594 w 1980501"/>
                      <a:gd name="connsiteY0" fmla="*/ 988821 h 1712242"/>
                      <a:gd name="connsiteX1" fmla="*/ 1409261 w 1980501"/>
                      <a:gd name="connsiteY1" fmla="*/ 4083 h 1712242"/>
                      <a:gd name="connsiteX2" fmla="*/ 1979003 w 1980501"/>
                      <a:gd name="connsiteY2" fmla="*/ 679332 h 1712242"/>
                      <a:gd name="connsiteX3" fmla="*/ 1542904 w 1980501"/>
                      <a:gd name="connsiteY3" fmla="*/ 1671104 h 1712242"/>
                      <a:gd name="connsiteX4" fmla="*/ 607403 w 1980501"/>
                      <a:gd name="connsiteY4" fmla="*/ 1474157 h 1712242"/>
                      <a:gd name="connsiteX5" fmla="*/ 23594 w 1980501"/>
                      <a:gd name="connsiteY5" fmla="*/ 988821 h 1712242"/>
                      <a:gd name="connsiteX0" fmla="*/ 0 w 1956907"/>
                      <a:gd name="connsiteY0" fmla="*/ 988821 h 1712242"/>
                      <a:gd name="connsiteX1" fmla="*/ 1385667 w 1956907"/>
                      <a:gd name="connsiteY1" fmla="*/ 4083 h 1712242"/>
                      <a:gd name="connsiteX2" fmla="*/ 1955409 w 1956907"/>
                      <a:gd name="connsiteY2" fmla="*/ 679332 h 1712242"/>
                      <a:gd name="connsiteX3" fmla="*/ 1519310 w 1956907"/>
                      <a:gd name="connsiteY3" fmla="*/ 1671104 h 1712242"/>
                      <a:gd name="connsiteX4" fmla="*/ 583809 w 1956907"/>
                      <a:gd name="connsiteY4" fmla="*/ 1474157 h 1712242"/>
                      <a:gd name="connsiteX5" fmla="*/ 0 w 1956907"/>
                      <a:gd name="connsiteY5" fmla="*/ 988821 h 1712242"/>
                      <a:gd name="connsiteX0" fmla="*/ 0 w 1956907"/>
                      <a:gd name="connsiteY0" fmla="*/ 988821 h 1712242"/>
                      <a:gd name="connsiteX1" fmla="*/ 1385667 w 1956907"/>
                      <a:gd name="connsiteY1" fmla="*/ 4083 h 1712242"/>
                      <a:gd name="connsiteX2" fmla="*/ 1955409 w 1956907"/>
                      <a:gd name="connsiteY2" fmla="*/ 679332 h 1712242"/>
                      <a:gd name="connsiteX3" fmla="*/ 1519310 w 1956907"/>
                      <a:gd name="connsiteY3" fmla="*/ 1671104 h 1712242"/>
                      <a:gd name="connsiteX4" fmla="*/ 583809 w 1956907"/>
                      <a:gd name="connsiteY4" fmla="*/ 1474157 h 1712242"/>
                      <a:gd name="connsiteX5" fmla="*/ 0 w 1956907"/>
                      <a:gd name="connsiteY5" fmla="*/ 988821 h 1712242"/>
                      <a:gd name="connsiteX0" fmla="*/ 0 w 1960133"/>
                      <a:gd name="connsiteY0" fmla="*/ 988784 h 1687837"/>
                      <a:gd name="connsiteX1" fmla="*/ 1385667 w 1960133"/>
                      <a:gd name="connsiteY1" fmla="*/ 4046 h 1687837"/>
                      <a:gd name="connsiteX2" fmla="*/ 1955409 w 1960133"/>
                      <a:gd name="connsiteY2" fmla="*/ 679295 h 1687837"/>
                      <a:gd name="connsiteX3" fmla="*/ 1596682 w 1960133"/>
                      <a:gd name="connsiteY3" fmla="*/ 1642932 h 1687837"/>
                      <a:gd name="connsiteX4" fmla="*/ 583809 w 1960133"/>
                      <a:gd name="connsiteY4" fmla="*/ 1474120 h 1687837"/>
                      <a:gd name="connsiteX5" fmla="*/ 0 w 1960133"/>
                      <a:gd name="connsiteY5" fmla="*/ 988784 h 1687837"/>
                      <a:gd name="connsiteX0" fmla="*/ 0 w 1960133"/>
                      <a:gd name="connsiteY0" fmla="*/ 988784 h 1687837"/>
                      <a:gd name="connsiteX1" fmla="*/ 1385667 w 1960133"/>
                      <a:gd name="connsiteY1" fmla="*/ 4046 h 1687837"/>
                      <a:gd name="connsiteX2" fmla="*/ 1955409 w 1960133"/>
                      <a:gd name="connsiteY2" fmla="*/ 679295 h 1687837"/>
                      <a:gd name="connsiteX3" fmla="*/ 1596682 w 1960133"/>
                      <a:gd name="connsiteY3" fmla="*/ 1642932 h 1687837"/>
                      <a:gd name="connsiteX4" fmla="*/ 583809 w 1960133"/>
                      <a:gd name="connsiteY4" fmla="*/ 1474120 h 1687837"/>
                      <a:gd name="connsiteX5" fmla="*/ 0 w 1960133"/>
                      <a:gd name="connsiteY5" fmla="*/ 988784 h 1687837"/>
                      <a:gd name="connsiteX0" fmla="*/ 0 w 1958194"/>
                      <a:gd name="connsiteY0" fmla="*/ 995770 h 1694823"/>
                      <a:gd name="connsiteX1" fmla="*/ 1441937 w 1958194"/>
                      <a:gd name="connsiteY1" fmla="*/ 3998 h 1694823"/>
                      <a:gd name="connsiteX2" fmla="*/ 1955409 w 1958194"/>
                      <a:gd name="connsiteY2" fmla="*/ 686281 h 1694823"/>
                      <a:gd name="connsiteX3" fmla="*/ 1596682 w 1958194"/>
                      <a:gd name="connsiteY3" fmla="*/ 1649918 h 1694823"/>
                      <a:gd name="connsiteX4" fmla="*/ 583809 w 1958194"/>
                      <a:gd name="connsiteY4" fmla="*/ 1481106 h 1694823"/>
                      <a:gd name="connsiteX5" fmla="*/ 0 w 1958194"/>
                      <a:gd name="connsiteY5" fmla="*/ 995770 h 1694823"/>
                      <a:gd name="connsiteX0" fmla="*/ 0 w 1983831"/>
                      <a:gd name="connsiteY0" fmla="*/ 995770 h 1694823"/>
                      <a:gd name="connsiteX1" fmla="*/ 1467574 w 1983831"/>
                      <a:gd name="connsiteY1" fmla="*/ 3998 h 1694823"/>
                      <a:gd name="connsiteX2" fmla="*/ 1981046 w 1983831"/>
                      <a:gd name="connsiteY2" fmla="*/ 686281 h 1694823"/>
                      <a:gd name="connsiteX3" fmla="*/ 1622319 w 1983831"/>
                      <a:gd name="connsiteY3" fmla="*/ 1649918 h 1694823"/>
                      <a:gd name="connsiteX4" fmla="*/ 609446 w 1983831"/>
                      <a:gd name="connsiteY4" fmla="*/ 1481106 h 1694823"/>
                      <a:gd name="connsiteX5" fmla="*/ 0 w 1983831"/>
                      <a:gd name="connsiteY5" fmla="*/ 995770 h 1694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831" h="1694823">
                        <a:moveTo>
                          <a:pt x="0" y="995770"/>
                        </a:moveTo>
                        <a:cubicBezTo>
                          <a:pt x="133643" y="750758"/>
                          <a:pt x="1137400" y="55579"/>
                          <a:pt x="1467574" y="3998"/>
                        </a:cubicBezTo>
                        <a:cubicBezTo>
                          <a:pt x="1797748" y="-47583"/>
                          <a:pt x="1955255" y="411961"/>
                          <a:pt x="1981046" y="686281"/>
                        </a:cubicBezTo>
                        <a:cubicBezTo>
                          <a:pt x="2006837" y="960601"/>
                          <a:pt x="1850919" y="1517447"/>
                          <a:pt x="1622319" y="1649918"/>
                        </a:cubicBezTo>
                        <a:cubicBezTo>
                          <a:pt x="1393719" y="1782389"/>
                          <a:pt x="879832" y="1590131"/>
                          <a:pt x="609446" y="1481106"/>
                        </a:cubicBezTo>
                        <a:cubicBezTo>
                          <a:pt x="339060" y="1372081"/>
                          <a:pt x="232116" y="1247816"/>
                          <a:pt x="0" y="99577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Freeform: Shape 31">
                    <a:extLst>
                      <a:ext uri="{FF2B5EF4-FFF2-40B4-BE49-F238E27FC236}">
                        <a16:creationId xmlns:a16="http://schemas.microsoft.com/office/drawing/2014/main" id="{47CA4B50-A957-7D1A-B240-3792D5D4B63A}"/>
                      </a:ext>
                    </a:extLst>
                  </p:cNvPr>
                  <p:cNvSpPr/>
                  <p:nvPr/>
                </p:nvSpPr>
                <p:spPr>
                  <a:xfrm rot="2770078">
                    <a:off x="9030451" y="2690488"/>
                    <a:ext cx="870969" cy="1385403"/>
                  </a:xfrm>
                  <a:custGeom>
                    <a:avLst/>
                    <a:gdLst>
                      <a:gd name="connsiteX0" fmla="*/ 23624 w 940665"/>
                      <a:gd name="connsiteY0" fmla="*/ 1636407 h 1636726"/>
                      <a:gd name="connsiteX1" fmla="*/ 326080 w 940665"/>
                      <a:gd name="connsiteY1" fmla="*/ 257773 h 1636726"/>
                      <a:gd name="connsiteX2" fmla="*/ 938024 w 940665"/>
                      <a:gd name="connsiteY2" fmla="*/ 124130 h 1636726"/>
                      <a:gd name="connsiteX3" fmla="*/ 23624 w 940665"/>
                      <a:gd name="connsiteY3" fmla="*/ 1636407 h 1636726"/>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0 w 867673"/>
                      <a:gd name="connsiteY0" fmla="*/ 1629887 h 1629887"/>
                      <a:gd name="connsiteX1" fmla="*/ 253219 w 867673"/>
                      <a:gd name="connsiteY1" fmla="*/ 258287 h 1629887"/>
                      <a:gd name="connsiteX2" fmla="*/ 865163 w 867673"/>
                      <a:gd name="connsiteY2" fmla="*/ 124644 h 1629887"/>
                      <a:gd name="connsiteX3" fmla="*/ 0 w 867673"/>
                      <a:gd name="connsiteY3" fmla="*/ 1629887 h 1629887"/>
                      <a:gd name="connsiteX0" fmla="*/ 0 w 868996"/>
                      <a:gd name="connsiteY0" fmla="*/ 1627137 h 1627137"/>
                      <a:gd name="connsiteX1" fmla="*/ 302456 w 868996"/>
                      <a:gd name="connsiteY1" fmla="*/ 262571 h 1627137"/>
                      <a:gd name="connsiteX2" fmla="*/ 865163 w 868996"/>
                      <a:gd name="connsiteY2" fmla="*/ 121894 h 1627137"/>
                      <a:gd name="connsiteX3" fmla="*/ 0 w 868996"/>
                      <a:gd name="connsiteY3" fmla="*/ 1627137 h 1627137"/>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97774"/>
                      <a:gd name="connsiteY0" fmla="*/ 1618974 h 1618974"/>
                      <a:gd name="connsiteX1" fmla="*/ 330591 w 897774"/>
                      <a:gd name="connsiteY1" fmla="*/ 261442 h 1618974"/>
                      <a:gd name="connsiteX2" fmla="*/ 893298 w 897774"/>
                      <a:gd name="connsiteY2" fmla="*/ 120765 h 1618974"/>
                      <a:gd name="connsiteX3" fmla="*/ 0 w 897774"/>
                      <a:gd name="connsiteY3" fmla="*/ 1618974 h 1618974"/>
                      <a:gd name="connsiteX0" fmla="*/ 0 w 918726"/>
                      <a:gd name="connsiteY0" fmla="*/ 1552180 h 1552180"/>
                      <a:gd name="connsiteX1" fmla="*/ 330591 w 918726"/>
                      <a:gd name="connsiteY1" fmla="*/ 194648 h 1552180"/>
                      <a:gd name="connsiteX2" fmla="*/ 914400 w 918726"/>
                      <a:gd name="connsiteY2" fmla="*/ 152445 h 1552180"/>
                      <a:gd name="connsiteX3" fmla="*/ 0 w 918726"/>
                      <a:gd name="connsiteY3" fmla="*/ 1552180 h 1552180"/>
                      <a:gd name="connsiteX0" fmla="*/ 0 w 954018"/>
                      <a:gd name="connsiteY0" fmla="*/ 1552180 h 1552180"/>
                      <a:gd name="connsiteX1" fmla="*/ 330591 w 954018"/>
                      <a:gd name="connsiteY1" fmla="*/ 194648 h 1552180"/>
                      <a:gd name="connsiteX2" fmla="*/ 914400 w 954018"/>
                      <a:gd name="connsiteY2" fmla="*/ 152445 h 1552180"/>
                      <a:gd name="connsiteX3" fmla="*/ 0 w 954018"/>
                      <a:gd name="connsiteY3" fmla="*/ 1552180 h 1552180"/>
                      <a:gd name="connsiteX0" fmla="*/ 0 w 915863"/>
                      <a:gd name="connsiteY0" fmla="*/ 1521367 h 1521367"/>
                      <a:gd name="connsiteX1" fmla="*/ 207592 w 915863"/>
                      <a:gd name="connsiteY1" fmla="*/ 231014 h 1521367"/>
                      <a:gd name="connsiteX2" fmla="*/ 914400 w 915863"/>
                      <a:gd name="connsiteY2" fmla="*/ 121632 h 1521367"/>
                      <a:gd name="connsiteX3" fmla="*/ 0 w 915863"/>
                      <a:gd name="connsiteY3" fmla="*/ 1521367 h 1521367"/>
                      <a:gd name="connsiteX0" fmla="*/ 0 w 848219"/>
                      <a:gd name="connsiteY0" fmla="*/ 1462275 h 1462275"/>
                      <a:gd name="connsiteX1" fmla="*/ 207592 w 848219"/>
                      <a:gd name="connsiteY1" fmla="*/ 171922 h 1462275"/>
                      <a:gd name="connsiteX2" fmla="*/ 846608 w 848219"/>
                      <a:gd name="connsiteY2" fmla="*/ 153468 h 1462275"/>
                      <a:gd name="connsiteX3" fmla="*/ 0 w 848219"/>
                      <a:gd name="connsiteY3" fmla="*/ 1462275 h 1462275"/>
                      <a:gd name="connsiteX0" fmla="*/ 0 w 848963"/>
                      <a:gd name="connsiteY0" fmla="*/ 1536647 h 1536647"/>
                      <a:gd name="connsiteX1" fmla="*/ 244940 w 848963"/>
                      <a:gd name="connsiteY1" fmla="*/ 126139 h 1536647"/>
                      <a:gd name="connsiteX2" fmla="*/ 846608 w 848963"/>
                      <a:gd name="connsiteY2" fmla="*/ 227840 h 1536647"/>
                      <a:gd name="connsiteX3" fmla="*/ 0 w 848963"/>
                      <a:gd name="connsiteY3" fmla="*/ 1536647 h 1536647"/>
                      <a:gd name="connsiteX0" fmla="*/ 0 w 861901"/>
                      <a:gd name="connsiteY0" fmla="*/ 1486556 h 1486556"/>
                      <a:gd name="connsiteX1" fmla="*/ 244940 w 861901"/>
                      <a:gd name="connsiteY1" fmla="*/ 76048 h 1486556"/>
                      <a:gd name="connsiteX2" fmla="*/ 859593 w 861901"/>
                      <a:gd name="connsiteY2" fmla="*/ 326726 h 1486556"/>
                      <a:gd name="connsiteX3" fmla="*/ 0 w 861901"/>
                      <a:gd name="connsiteY3" fmla="*/ 1486556 h 1486556"/>
                      <a:gd name="connsiteX0" fmla="*/ 0 w 865750"/>
                      <a:gd name="connsiteY0" fmla="*/ 1448652 h 1448652"/>
                      <a:gd name="connsiteX1" fmla="*/ 366756 w 865750"/>
                      <a:gd name="connsiteY1" fmla="*/ 84014 h 1448652"/>
                      <a:gd name="connsiteX2" fmla="*/ 859593 w 865750"/>
                      <a:gd name="connsiteY2" fmla="*/ 288822 h 1448652"/>
                      <a:gd name="connsiteX3" fmla="*/ 0 w 865750"/>
                      <a:gd name="connsiteY3" fmla="*/ 1448652 h 1448652"/>
                      <a:gd name="connsiteX0" fmla="*/ 0 w 866860"/>
                      <a:gd name="connsiteY0" fmla="*/ 1449050 h 1449050"/>
                      <a:gd name="connsiteX1" fmla="*/ 390923 w 866860"/>
                      <a:gd name="connsiteY1" fmla="*/ 83919 h 1449050"/>
                      <a:gd name="connsiteX2" fmla="*/ 859593 w 866860"/>
                      <a:gd name="connsiteY2" fmla="*/ 289220 h 1449050"/>
                      <a:gd name="connsiteX3" fmla="*/ 0 w 866860"/>
                      <a:gd name="connsiteY3" fmla="*/ 1449050 h 1449050"/>
                      <a:gd name="connsiteX0" fmla="*/ 0 w 867807"/>
                      <a:gd name="connsiteY0" fmla="*/ 1434780 h 1434780"/>
                      <a:gd name="connsiteX1" fmla="*/ 409418 w 867807"/>
                      <a:gd name="connsiteY1" fmla="*/ 87404 h 1434780"/>
                      <a:gd name="connsiteX2" fmla="*/ 859593 w 867807"/>
                      <a:gd name="connsiteY2" fmla="*/ 274950 h 1434780"/>
                      <a:gd name="connsiteX3" fmla="*/ 0 w 867807"/>
                      <a:gd name="connsiteY3" fmla="*/ 1434780 h 1434780"/>
                      <a:gd name="connsiteX0" fmla="*/ 0 w 861685"/>
                      <a:gd name="connsiteY0" fmla="*/ 1428405 h 1428405"/>
                      <a:gd name="connsiteX1" fmla="*/ 403500 w 861685"/>
                      <a:gd name="connsiteY1" fmla="*/ 87193 h 1428405"/>
                      <a:gd name="connsiteX2" fmla="*/ 853675 w 861685"/>
                      <a:gd name="connsiteY2" fmla="*/ 274739 h 1428405"/>
                      <a:gd name="connsiteX3" fmla="*/ 0 w 861685"/>
                      <a:gd name="connsiteY3" fmla="*/ 1428405 h 1428405"/>
                      <a:gd name="connsiteX0" fmla="*/ 0 w 837217"/>
                      <a:gd name="connsiteY0" fmla="*/ 1402908 h 1402908"/>
                      <a:gd name="connsiteX1" fmla="*/ 379828 w 837217"/>
                      <a:gd name="connsiteY1" fmla="*/ 86355 h 1402908"/>
                      <a:gd name="connsiteX2" fmla="*/ 830003 w 837217"/>
                      <a:gd name="connsiteY2" fmla="*/ 273901 h 1402908"/>
                      <a:gd name="connsiteX3" fmla="*/ 0 w 837217"/>
                      <a:gd name="connsiteY3" fmla="*/ 1402908 h 1402908"/>
                      <a:gd name="connsiteX0" fmla="*/ 0 w 837216"/>
                      <a:gd name="connsiteY0" fmla="*/ 1402908 h 1402908"/>
                      <a:gd name="connsiteX1" fmla="*/ 379827 w 837216"/>
                      <a:gd name="connsiteY1" fmla="*/ 86355 h 1402908"/>
                      <a:gd name="connsiteX2" fmla="*/ 830002 w 837216"/>
                      <a:gd name="connsiteY2" fmla="*/ 273901 h 1402908"/>
                      <a:gd name="connsiteX3" fmla="*/ 0 w 837216"/>
                      <a:gd name="connsiteY3" fmla="*/ 1402908 h 1402908"/>
                      <a:gd name="connsiteX0" fmla="*/ 0 w 831612"/>
                      <a:gd name="connsiteY0" fmla="*/ 1371562 h 1371562"/>
                      <a:gd name="connsiteX1" fmla="*/ 374402 w 831612"/>
                      <a:gd name="connsiteY1" fmla="*/ 85340 h 1371562"/>
                      <a:gd name="connsiteX2" fmla="*/ 824577 w 831612"/>
                      <a:gd name="connsiteY2" fmla="*/ 272886 h 1371562"/>
                      <a:gd name="connsiteX3" fmla="*/ 0 w 831612"/>
                      <a:gd name="connsiteY3" fmla="*/ 1371562 h 1371562"/>
                      <a:gd name="connsiteX0" fmla="*/ 0 w 831612"/>
                      <a:gd name="connsiteY0" fmla="*/ 1371562 h 1371562"/>
                      <a:gd name="connsiteX1" fmla="*/ 374402 w 831612"/>
                      <a:gd name="connsiteY1" fmla="*/ 85340 h 1371562"/>
                      <a:gd name="connsiteX2" fmla="*/ 824577 w 831612"/>
                      <a:gd name="connsiteY2" fmla="*/ 272886 h 1371562"/>
                      <a:gd name="connsiteX3" fmla="*/ 0 w 831612"/>
                      <a:gd name="connsiteY3" fmla="*/ 1371562 h 1371562"/>
                      <a:gd name="connsiteX0" fmla="*/ 0 w 862705"/>
                      <a:gd name="connsiteY0" fmla="*/ 1378440 h 1378440"/>
                      <a:gd name="connsiteX1" fmla="*/ 404486 w 862705"/>
                      <a:gd name="connsiteY1" fmla="*/ 85560 h 1378440"/>
                      <a:gd name="connsiteX2" fmla="*/ 854661 w 862705"/>
                      <a:gd name="connsiteY2" fmla="*/ 273106 h 1378440"/>
                      <a:gd name="connsiteX3" fmla="*/ 0 w 862705"/>
                      <a:gd name="connsiteY3" fmla="*/ 1378440 h 1378440"/>
                      <a:gd name="connsiteX0" fmla="*/ 0 w 868827"/>
                      <a:gd name="connsiteY0" fmla="*/ 1384810 h 1384810"/>
                      <a:gd name="connsiteX1" fmla="*/ 410404 w 868827"/>
                      <a:gd name="connsiteY1" fmla="*/ 85766 h 1384810"/>
                      <a:gd name="connsiteX2" fmla="*/ 860579 w 868827"/>
                      <a:gd name="connsiteY2" fmla="*/ 273312 h 1384810"/>
                      <a:gd name="connsiteX3" fmla="*/ 0 w 868827"/>
                      <a:gd name="connsiteY3" fmla="*/ 1384810 h 1384810"/>
                      <a:gd name="connsiteX0" fmla="*/ 0 w 868827"/>
                      <a:gd name="connsiteY0" fmla="*/ 1384810 h 1384810"/>
                      <a:gd name="connsiteX1" fmla="*/ 410404 w 868827"/>
                      <a:gd name="connsiteY1" fmla="*/ 85766 h 1384810"/>
                      <a:gd name="connsiteX2" fmla="*/ 860579 w 868827"/>
                      <a:gd name="connsiteY2" fmla="*/ 273312 h 1384810"/>
                      <a:gd name="connsiteX3" fmla="*/ 0 w 868827"/>
                      <a:gd name="connsiteY3" fmla="*/ 1384810 h 1384810"/>
                      <a:gd name="connsiteX0" fmla="*/ 0 w 870969"/>
                      <a:gd name="connsiteY0" fmla="*/ 1385403 h 1385403"/>
                      <a:gd name="connsiteX1" fmla="*/ 446655 w 870969"/>
                      <a:gd name="connsiteY1" fmla="*/ 85620 h 1385403"/>
                      <a:gd name="connsiteX2" fmla="*/ 860579 w 870969"/>
                      <a:gd name="connsiteY2" fmla="*/ 273905 h 1385403"/>
                      <a:gd name="connsiteX3" fmla="*/ 0 w 870969"/>
                      <a:gd name="connsiteY3" fmla="*/ 1385403 h 1385403"/>
                    </a:gdLst>
                    <a:ahLst/>
                    <a:cxnLst>
                      <a:cxn ang="0">
                        <a:pos x="connsiteX0" y="connsiteY0"/>
                      </a:cxn>
                      <a:cxn ang="0">
                        <a:pos x="connsiteX1" y="connsiteY1"/>
                      </a:cxn>
                      <a:cxn ang="0">
                        <a:pos x="connsiteX2" y="connsiteY2"/>
                      </a:cxn>
                      <a:cxn ang="0">
                        <a:pos x="connsiteX3" y="connsiteY3"/>
                      </a:cxn>
                    </a:cxnLst>
                    <a:rect l="l" t="t" r="r" b="b"/>
                    <a:pathLst>
                      <a:path w="870969" h="1385403">
                        <a:moveTo>
                          <a:pt x="0" y="1385403"/>
                        </a:moveTo>
                        <a:cubicBezTo>
                          <a:pt x="120045" y="990805"/>
                          <a:pt x="303390" y="278925"/>
                          <a:pt x="446655" y="85620"/>
                        </a:cubicBezTo>
                        <a:cubicBezTo>
                          <a:pt x="589921" y="-107685"/>
                          <a:pt x="935022" y="57275"/>
                          <a:pt x="860579" y="273905"/>
                        </a:cubicBezTo>
                        <a:cubicBezTo>
                          <a:pt x="786137" y="490536"/>
                          <a:pt x="242668" y="934064"/>
                          <a:pt x="0" y="1385403"/>
                        </a:cubicBezTo>
                        <a:close/>
                      </a:path>
                    </a:pathLst>
                  </a:custGeom>
                  <a:gradFill flip="none" rotWithShape="1">
                    <a:gsLst>
                      <a:gs pos="0">
                        <a:srgbClr val="FF6600"/>
                      </a:gs>
                      <a:gs pos="100000">
                        <a:srgbClr val="FFC00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reeform: Shape 32">
                    <a:extLst>
                      <a:ext uri="{FF2B5EF4-FFF2-40B4-BE49-F238E27FC236}">
                        <a16:creationId xmlns:a16="http://schemas.microsoft.com/office/drawing/2014/main" id="{8E3B5B15-3E63-AFA5-E667-3D095BFD92D2}"/>
                      </a:ext>
                    </a:extLst>
                  </p:cNvPr>
                  <p:cNvSpPr/>
                  <p:nvPr/>
                </p:nvSpPr>
                <p:spPr>
                  <a:xfrm rot="4659469">
                    <a:off x="9031584" y="3139437"/>
                    <a:ext cx="896578" cy="1444746"/>
                  </a:xfrm>
                  <a:custGeom>
                    <a:avLst/>
                    <a:gdLst>
                      <a:gd name="connsiteX0" fmla="*/ 23624 w 940665"/>
                      <a:gd name="connsiteY0" fmla="*/ 1636407 h 1636726"/>
                      <a:gd name="connsiteX1" fmla="*/ 326080 w 940665"/>
                      <a:gd name="connsiteY1" fmla="*/ 257773 h 1636726"/>
                      <a:gd name="connsiteX2" fmla="*/ 938024 w 940665"/>
                      <a:gd name="connsiteY2" fmla="*/ 124130 h 1636726"/>
                      <a:gd name="connsiteX3" fmla="*/ 23624 w 940665"/>
                      <a:gd name="connsiteY3" fmla="*/ 1636407 h 1636726"/>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0 w 867673"/>
                      <a:gd name="connsiteY0" fmla="*/ 1629887 h 1629887"/>
                      <a:gd name="connsiteX1" fmla="*/ 253219 w 867673"/>
                      <a:gd name="connsiteY1" fmla="*/ 258287 h 1629887"/>
                      <a:gd name="connsiteX2" fmla="*/ 865163 w 867673"/>
                      <a:gd name="connsiteY2" fmla="*/ 124644 h 1629887"/>
                      <a:gd name="connsiteX3" fmla="*/ 0 w 867673"/>
                      <a:gd name="connsiteY3" fmla="*/ 1629887 h 1629887"/>
                      <a:gd name="connsiteX0" fmla="*/ 0 w 868996"/>
                      <a:gd name="connsiteY0" fmla="*/ 1627137 h 1627137"/>
                      <a:gd name="connsiteX1" fmla="*/ 302456 w 868996"/>
                      <a:gd name="connsiteY1" fmla="*/ 262571 h 1627137"/>
                      <a:gd name="connsiteX2" fmla="*/ 865163 w 868996"/>
                      <a:gd name="connsiteY2" fmla="*/ 121894 h 1627137"/>
                      <a:gd name="connsiteX3" fmla="*/ 0 w 868996"/>
                      <a:gd name="connsiteY3" fmla="*/ 1627137 h 1627137"/>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97774"/>
                      <a:gd name="connsiteY0" fmla="*/ 1618974 h 1618974"/>
                      <a:gd name="connsiteX1" fmla="*/ 330591 w 897774"/>
                      <a:gd name="connsiteY1" fmla="*/ 261442 h 1618974"/>
                      <a:gd name="connsiteX2" fmla="*/ 893298 w 897774"/>
                      <a:gd name="connsiteY2" fmla="*/ 120765 h 1618974"/>
                      <a:gd name="connsiteX3" fmla="*/ 0 w 897774"/>
                      <a:gd name="connsiteY3" fmla="*/ 1618974 h 1618974"/>
                      <a:gd name="connsiteX0" fmla="*/ 0 w 918726"/>
                      <a:gd name="connsiteY0" fmla="*/ 1552180 h 1552180"/>
                      <a:gd name="connsiteX1" fmla="*/ 330591 w 918726"/>
                      <a:gd name="connsiteY1" fmla="*/ 194648 h 1552180"/>
                      <a:gd name="connsiteX2" fmla="*/ 914400 w 918726"/>
                      <a:gd name="connsiteY2" fmla="*/ 152445 h 1552180"/>
                      <a:gd name="connsiteX3" fmla="*/ 0 w 918726"/>
                      <a:gd name="connsiteY3" fmla="*/ 1552180 h 1552180"/>
                      <a:gd name="connsiteX0" fmla="*/ 0 w 954018"/>
                      <a:gd name="connsiteY0" fmla="*/ 1552180 h 1552180"/>
                      <a:gd name="connsiteX1" fmla="*/ 330591 w 954018"/>
                      <a:gd name="connsiteY1" fmla="*/ 194648 h 1552180"/>
                      <a:gd name="connsiteX2" fmla="*/ 914400 w 954018"/>
                      <a:gd name="connsiteY2" fmla="*/ 152445 h 1552180"/>
                      <a:gd name="connsiteX3" fmla="*/ 0 w 954018"/>
                      <a:gd name="connsiteY3" fmla="*/ 1552180 h 1552180"/>
                      <a:gd name="connsiteX0" fmla="*/ 0 w 915863"/>
                      <a:gd name="connsiteY0" fmla="*/ 1521367 h 1521367"/>
                      <a:gd name="connsiteX1" fmla="*/ 207592 w 915863"/>
                      <a:gd name="connsiteY1" fmla="*/ 231014 h 1521367"/>
                      <a:gd name="connsiteX2" fmla="*/ 914400 w 915863"/>
                      <a:gd name="connsiteY2" fmla="*/ 121632 h 1521367"/>
                      <a:gd name="connsiteX3" fmla="*/ 0 w 915863"/>
                      <a:gd name="connsiteY3" fmla="*/ 1521367 h 1521367"/>
                      <a:gd name="connsiteX0" fmla="*/ 0 w 848219"/>
                      <a:gd name="connsiteY0" fmla="*/ 1462275 h 1462275"/>
                      <a:gd name="connsiteX1" fmla="*/ 207592 w 848219"/>
                      <a:gd name="connsiteY1" fmla="*/ 171922 h 1462275"/>
                      <a:gd name="connsiteX2" fmla="*/ 846608 w 848219"/>
                      <a:gd name="connsiteY2" fmla="*/ 153468 h 1462275"/>
                      <a:gd name="connsiteX3" fmla="*/ 0 w 848219"/>
                      <a:gd name="connsiteY3" fmla="*/ 1462275 h 1462275"/>
                      <a:gd name="connsiteX0" fmla="*/ 0 w 848963"/>
                      <a:gd name="connsiteY0" fmla="*/ 1536647 h 1536647"/>
                      <a:gd name="connsiteX1" fmla="*/ 244940 w 848963"/>
                      <a:gd name="connsiteY1" fmla="*/ 126139 h 1536647"/>
                      <a:gd name="connsiteX2" fmla="*/ 846608 w 848963"/>
                      <a:gd name="connsiteY2" fmla="*/ 227840 h 1536647"/>
                      <a:gd name="connsiteX3" fmla="*/ 0 w 848963"/>
                      <a:gd name="connsiteY3" fmla="*/ 1536647 h 1536647"/>
                      <a:gd name="connsiteX0" fmla="*/ 0 w 861901"/>
                      <a:gd name="connsiteY0" fmla="*/ 1486556 h 1486556"/>
                      <a:gd name="connsiteX1" fmla="*/ 244940 w 861901"/>
                      <a:gd name="connsiteY1" fmla="*/ 76048 h 1486556"/>
                      <a:gd name="connsiteX2" fmla="*/ 859593 w 861901"/>
                      <a:gd name="connsiteY2" fmla="*/ 326726 h 1486556"/>
                      <a:gd name="connsiteX3" fmla="*/ 0 w 861901"/>
                      <a:gd name="connsiteY3" fmla="*/ 1486556 h 1486556"/>
                      <a:gd name="connsiteX0" fmla="*/ 0 w 861901"/>
                      <a:gd name="connsiteY0" fmla="*/ 1486556 h 1486556"/>
                      <a:gd name="connsiteX1" fmla="*/ 244940 w 861901"/>
                      <a:gd name="connsiteY1" fmla="*/ 76048 h 1486556"/>
                      <a:gd name="connsiteX2" fmla="*/ 859593 w 861901"/>
                      <a:gd name="connsiteY2" fmla="*/ 326726 h 1486556"/>
                      <a:gd name="connsiteX3" fmla="*/ 0 w 861901"/>
                      <a:gd name="connsiteY3" fmla="*/ 1486556 h 1486556"/>
                      <a:gd name="connsiteX0" fmla="*/ 0 w 852610"/>
                      <a:gd name="connsiteY0" fmla="*/ 1443677 h 1443677"/>
                      <a:gd name="connsiteX1" fmla="*/ 235807 w 852610"/>
                      <a:gd name="connsiteY1" fmla="*/ 74910 h 1443677"/>
                      <a:gd name="connsiteX2" fmla="*/ 850460 w 852610"/>
                      <a:gd name="connsiteY2" fmla="*/ 325588 h 1443677"/>
                      <a:gd name="connsiteX3" fmla="*/ 0 w 852610"/>
                      <a:gd name="connsiteY3" fmla="*/ 1443677 h 1443677"/>
                      <a:gd name="connsiteX0" fmla="*/ 9633 w 862243"/>
                      <a:gd name="connsiteY0" fmla="*/ 1443677 h 1443677"/>
                      <a:gd name="connsiteX1" fmla="*/ 245440 w 862243"/>
                      <a:gd name="connsiteY1" fmla="*/ 74910 h 1443677"/>
                      <a:gd name="connsiteX2" fmla="*/ 860093 w 862243"/>
                      <a:gd name="connsiteY2" fmla="*/ 325588 h 1443677"/>
                      <a:gd name="connsiteX3" fmla="*/ 9633 w 862243"/>
                      <a:gd name="connsiteY3" fmla="*/ 1443677 h 1443677"/>
                      <a:gd name="connsiteX0" fmla="*/ 8110 w 896578"/>
                      <a:gd name="connsiteY0" fmla="*/ 1444746 h 1444746"/>
                      <a:gd name="connsiteX1" fmla="*/ 279137 w 896578"/>
                      <a:gd name="connsiteY1" fmla="*/ 74937 h 1444746"/>
                      <a:gd name="connsiteX2" fmla="*/ 893790 w 896578"/>
                      <a:gd name="connsiteY2" fmla="*/ 325615 h 1444746"/>
                      <a:gd name="connsiteX3" fmla="*/ 8110 w 896578"/>
                      <a:gd name="connsiteY3" fmla="*/ 1444746 h 1444746"/>
                      <a:gd name="connsiteX0" fmla="*/ 8110 w 896578"/>
                      <a:gd name="connsiteY0" fmla="*/ 1444746 h 1444746"/>
                      <a:gd name="connsiteX1" fmla="*/ 279137 w 896578"/>
                      <a:gd name="connsiteY1" fmla="*/ 74937 h 1444746"/>
                      <a:gd name="connsiteX2" fmla="*/ 893790 w 896578"/>
                      <a:gd name="connsiteY2" fmla="*/ 325615 h 1444746"/>
                      <a:gd name="connsiteX3" fmla="*/ 8110 w 896578"/>
                      <a:gd name="connsiteY3" fmla="*/ 1444746 h 1444746"/>
                      <a:gd name="connsiteX0" fmla="*/ 8110 w 896578"/>
                      <a:gd name="connsiteY0" fmla="*/ 1444746 h 1444746"/>
                      <a:gd name="connsiteX1" fmla="*/ 279137 w 896578"/>
                      <a:gd name="connsiteY1" fmla="*/ 74937 h 1444746"/>
                      <a:gd name="connsiteX2" fmla="*/ 893790 w 896578"/>
                      <a:gd name="connsiteY2" fmla="*/ 325615 h 1444746"/>
                      <a:gd name="connsiteX3" fmla="*/ 8110 w 896578"/>
                      <a:gd name="connsiteY3" fmla="*/ 1444746 h 1444746"/>
                    </a:gdLst>
                    <a:ahLst/>
                    <a:cxnLst>
                      <a:cxn ang="0">
                        <a:pos x="connsiteX0" y="connsiteY0"/>
                      </a:cxn>
                      <a:cxn ang="0">
                        <a:pos x="connsiteX1" y="connsiteY1"/>
                      </a:cxn>
                      <a:cxn ang="0">
                        <a:pos x="connsiteX2" y="connsiteY2"/>
                      </a:cxn>
                      <a:cxn ang="0">
                        <a:pos x="connsiteX3" y="connsiteY3"/>
                      </a:cxn>
                    </a:cxnLst>
                    <a:rect l="l" t="t" r="r" b="b"/>
                    <a:pathLst>
                      <a:path w="896578" h="1444746">
                        <a:moveTo>
                          <a:pt x="8110" y="1444746"/>
                        </a:moveTo>
                        <a:cubicBezTo>
                          <a:pt x="-40034" y="1220700"/>
                          <a:pt x="135872" y="268242"/>
                          <a:pt x="279137" y="74937"/>
                        </a:cubicBezTo>
                        <a:cubicBezTo>
                          <a:pt x="422403" y="-118368"/>
                          <a:pt x="938961" y="97314"/>
                          <a:pt x="893790" y="325615"/>
                        </a:cubicBezTo>
                        <a:cubicBezTo>
                          <a:pt x="848619" y="553916"/>
                          <a:pt x="562299" y="1215332"/>
                          <a:pt x="8110" y="1444746"/>
                        </a:cubicBezTo>
                        <a:close/>
                      </a:path>
                    </a:pathLst>
                  </a:custGeom>
                  <a:gradFill flip="none" rotWithShape="1">
                    <a:gsLst>
                      <a:gs pos="0">
                        <a:srgbClr val="FF6600"/>
                      </a:gs>
                      <a:gs pos="100000">
                        <a:srgbClr val="FFC00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Freeform: Shape 33">
                    <a:extLst>
                      <a:ext uri="{FF2B5EF4-FFF2-40B4-BE49-F238E27FC236}">
                        <a16:creationId xmlns:a16="http://schemas.microsoft.com/office/drawing/2014/main" id="{A993F141-AF31-15E2-BD8B-12DF963C03F1}"/>
                      </a:ext>
                    </a:extLst>
                  </p:cNvPr>
                  <p:cNvSpPr/>
                  <p:nvPr/>
                </p:nvSpPr>
                <p:spPr>
                  <a:xfrm rot="10800000" flipH="1" flipV="1">
                    <a:off x="10001027" y="2704366"/>
                    <a:ext cx="142382" cy="112339"/>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Freeform: Shape 34">
                    <a:extLst>
                      <a:ext uri="{FF2B5EF4-FFF2-40B4-BE49-F238E27FC236}">
                        <a16:creationId xmlns:a16="http://schemas.microsoft.com/office/drawing/2014/main" id="{2CDD80D8-5C79-2B2A-11C3-60CD7C7863AD}"/>
                      </a:ext>
                    </a:extLst>
                  </p:cNvPr>
                  <p:cNvSpPr/>
                  <p:nvPr/>
                </p:nvSpPr>
                <p:spPr>
                  <a:xfrm rot="20647884" flipH="1" flipV="1">
                    <a:off x="10159284" y="2942563"/>
                    <a:ext cx="139888" cy="106303"/>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Freeform: Shape 35">
                    <a:extLst>
                      <a:ext uri="{FF2B5EF4-FFF2-40B4-BE49-F238E27FC236}">
                        <a16:creationId xmlns:a16="http://schemas.microsoft.com/office/drawing/2014/main" id="{A1591417-7466-E5E6-53C7-DD02FF0B65B7}"/>
                      </a:ext>
                    </a:extLst>
                  </p:cNvPr>
                  <p:cNvSpPr/>
                  <p:nvPr/>
                </p:nvSpPr>
                <p:spPr>
                  <a:xfrm rot="10800000" flipH="1" flipV="1">
                    <a:off x="10258277" y="3218909"/>
                    <a:ext cx="142382" cy="112339"/>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Freeform: Shape 36">
                    <a:extLst>
                      <a:ext uri="{FF2B5EF4-FFF2-40B4-BE49-F238E27FC236}">
                        <a16:creationId xmlns:a16="http://schemas.microsoft.com/office/drawing/2014/main" id="{7BC57452-0473-42F7-9518-81D0B27ECF8F}"/>
                      </a:ext>
                    </a:extLst>
                  </p:cNvPr>
                  <p:cNvSpPr/>
                  <p:nvPr/>
                </p:nvSpPr>
                <p:spPr>
                  <a:xfrm rot="12855525" flipH="1" flipV="1">
                    <a:off x="10236349" y="3502522"/>
                    <a:ext cx="142382" cy="112339"/>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Freeform: Shape 37">
                    <a:extLst>
                      <a:ext uri="{FF2B5EF4-FFF2-40B4-BE49-F238E27FC236}">
                        <a16:creationId xmlns:a16="http://schemas.microsoft.com/office/drawing/2014/main" id="{9C05F71F-3CA9-A0B9-8696-B87AD8F35544}"/>
                      </a:ext>
                    </a:extLst>
                  </p:cNvPr>
                  <p:cNvSpPr/>
                  <p:nvPr/>
                </p:nvSpPr>
                <p:spPr>
                  <a:xfrm rot="5680768" flipH="1" flipV="1">
                    <a:off x="10245413" y="3798810"/>
                    <a:ext cx="115643" cy="81699"/>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2" name="Freeform: Shape 11">
                  <a:extLst>
                    <a:ext uri="{FF2B5EF4-FFF2-40B4-BE49-F238E27FC236}">
                      <a16:creationId xmlns:a16="http://schemas.microsoft.com/office/drawing/2014/main" id="{18708927-1106-2439-A30C-59AAE8F4382B}"/>
                    </a:ext>
                  </a:extLst>
                </p:cNvPr>
                <p:cNvSpPr/>
                <p:nvPr/>
              </p:nvSpPr>
              <p:spPr>
                <a:xfrm>
                  <a:off x="5759282" y="2217801"/>
                  <a:ext cx="2742954" cy="1529133"/>
                </a:xfrm>
                <a:custGeom>
                  <a:avLst/>
                  <a:gdLst>
                    <a:gd name="connsiteX0" fmla="*/ 2708493 w 2714022"/>
                    <a:gd name="connsiteY0" fmla="*/ 1405487 h 1566960"/>
                    <a:gd name="connsiteX1" fmla="*/ 1055539 w 2714022"/>
                    <a:gd name="connsiteY1" fmla="*/ 294139 h 1566960"/>
                    <a:gd name="connsiteX2" fmla="*/ 21564 w 2714022"/>
                    <a:gd name="connsiteY2" fmla="*/ 12785 h 1566960"/>
                    <a:gd name="connsiteX3" fmla="*/ 415459 w 2714022"/>
                    <a:gd name="connsiteY3" fmla="*/ 596595 h 1566960"/>
                    <a:gd name="connsiteX4" fmla="*/ 1139945 w 2714022"/>
                    <a:gd name="connsiteY4" fmla="*/ 1377351 h 1566960"/>
                    <a:gd name="connsiteX5" fmla="*/ 1576044 w 2714022"/>
                    <a:gd name="connsiteY5" fmla="*/ 1553198 h 1566960"/>
                    <a:gd name="connsiteX6" fmla="*/ 2708493 w 2714022"/>
                    <a:gd name="connsiteY6" fmla="*/ 1405487 h 1566960"/>
                    <a:gd name="connsiteX0" fmla="*/ 2708493 w 2714022"/>
                    <a:gd name="connsiteY0" fmla="*/ 1405487 h 1566960"/>
                    <a:gd name="connsiteX1" fmla="*/ 1055539 w 2714022"/>
                    <a:gd name="connsiteY1" fmla="*/ 294139 h 1566960"/>
                    <a:gd name="connsiteX2" fmla="*/ 21564 w 2714022"/>
                    <a:gd name="connsiteY2" fmla="*/ 12785 h 1566960"/>
                    <a:gd name="connsiteX3" fmla="*/ 415459 w 2714022"/>
                    <a:gd name="connsiteY3" fmla="*/ 596595 h 1566960"/>
                    <a:gd name="connsiteX4" fmla="*/ 1139945 w 2714022"/>
                    <a:gd name="connsiteY4" fmla="*/ 1377351 h 1566960"/>
                    <a:gd name="connsiteX5" fmla="*/ 1576044 w 2714022"/>
                    <a:gd name="connsiteY5" fmla="*/ 1553198 h 1566960"/>
                    <a:gd name="connsiteX6" fmla="*/ 2708493 w 2714022"/>
                    <a:gd name="connsiteY6" fmla="*/ 1405487 h 1566960"/>
                    <a:gd name="connsiteX0" fmla="*/ 2708493 w 2708493"/>
                    <a:gd name="connsiteY0" fmla="*/ 1405487 h 1554395"/>
                    <a:gd name="connsiteX1" fmla="*/ 1055539 w 2708493"/>
                    <a:gd name="connsiteY1" fmla="*/ 294139 h 1554395"/>
                    <a:gd name="connsiteX2" fmla="*/ 21564 w 2708493"/>
                    <a:gd name="connsiteY2" fmla="*/ 12785 h 1554395"/>
                    <a:gd name="connsiteX3" fmla="*/ 415459 w 2708493"/>
                    <a:gd name="connsiteY3" fmla="*/ 596595 h 1554395"/>
                    <a:gd name="connsiteX4" fmla="*/ 1139945 w 2708493"/>
                    <a:gd name="connsiteY4" fmla="*/ 1377351 h 1554395"/>
                    <a:gd name="connsiteX5" fmla="*/ 1576044 w 2708493"/>
                    <a:gd name="connsiteY5" fmla="*/ 1553198 h 1554395"/>
                    <a:gd name="connsiteX6" fmla="*/ 2708493 w 2708493"/>
                    <a:gd name="connsiteY6" fmla="*/ 1405487 h 1554395"/>
                    <a:gd name="connsiteX0" fmla="*/ 2708493 w 2708493"/>
                    <a:gd name="connsiteY0" fmla="*/ 1419725 h 1553949"/>
                    <a:gd name="connsiteX1" fmla="*/ 1055539 w 2708493"/>
                    <a:gd name="connsiteY1" fmla="*/ 294309 h 1553949"/>
                    <a:gd name="connsiteX2" fmla="*/ 21564 w 2708493"/>
                    <a:gd name="connsiteY2" fmla="*/ 12955 h 1553949"/>
                    <a:gd name="connsiteX3" fmla="*/ 415459 w 2708493"/>
                    <a:gd name="connsiteY3" fmla="*/ 596765 h 1553949"/>
                    <a:gd name="connsiteX4" fmla="*/ 1139945 w 2708493"/>
                    <a:gd name="connsiteY4" fmla="*/ 1377521 h 1553949"/>
                    <a:gd name="connsiteX5" fmla="*/ 1576044 w 2708493"/>
                    <a:gd name="connsiteY5" fmla="*/ 1553368 h 1553949"/>
                    <a:gd name="connsiteX6" fmla="*/ 2708493 w 2708493"/>
                    <a:gd name="connsiteY6" fmla="*/ 1419725 h 1553949"/>
                    <a:gd name="connsiteX0" fmla="*/ 2757730 w 2757730"/>
                    <a:gd name="connsiteY0" fmla="*/ 1441089 h 1555294"/>
                    <a:gd name="connsiteX1" fmla="*/ 1055539 w 2757730"/>
                    <a:gd name="connsiteY1" fmla="*/ 294571 h 1555294"/>
                    <a:gd name="connsiteX2" fmla="*/ 21564 w 2757730"/>
                    <a:gd name="connsiteY2" fmla="*/ 13217 h 1555294"/>
                    <a:gd name="connsiteX3" fmla="*/ 415459 w 2757730"/>
                    <a:gd name="connsiteY3" fmla="*/ 597027 h 1555294"/>
                    <a:gd name="connsiteX4" fmla="*/ 1139945 w 2757730"/>
                    <a:gd name="connsiteY4" fmla="*/ 1377783 h 1555294"/>
                    <a:gd name="connsiteX5" fmla="*/ 1576044 w 2757730"/>
                    <a:gd name="connsiteY5" fmla="*/ 1553630 h 1555294"/>
                    <a:gd name="connsiteX6" fmla="*/ 2757730 w 2757730"/>
                    <a:gd name="connsiteY6" fmla="*/ 1441089 h 1555294"/>
                    <a:gd name="connsiteX0" fmla="*/ 2757369 w 2757369"/>
                    <a:gd name="connsiteY0" fmla="*/ 1441089 h 1555294"/>
                    <a:gd name="connsiteX1" fmla="*/ 1048144 w 2757369"/>
                    <a:gd name="connsiteY1" fmla="*/ 294571 h 1555294"/>
                    <a:gd name="connsiteX2" fmla="*/ 21203 w 2757369"/>
                    <a:gd name="connsiteY2" fmla="*/ 13217 h 1555294"/>
                    <a:gd name="connsiteX3" fmla="*/ 415098 w 2757369"/>
                    <a:gd name="connsiteY3" fmla="*/ 597027 h 1555294"/>
                    <a:gd name="connsiteX4" fmla="*/ 1139584 w 2757369"/>
                    <a:gd name="connsiteY4" fmla="*/ 1377783 h 1555294"/>
                    <a:gd name="connsiteX5" fmla="*/ 1575683 w 2757369"/>
                    <a:gd name="connsiteY5" fmla="*/ 1553630 h 1555294"/>
                    <a:gd name="connsiteX6" fmla="*/ 2757369 w 2757369"/>
                    <a:gd name="connsiteY6" fmla="*/ 1441089 h 1555294"/>
                    <a:gd name="connsiteX0" fmla="*/ 2757369 w 2757369"/>
                    <a:gd name="connsiteY0" fmla="*/ 1462812 h 1577017"/>
                    <a:gd name="connsiteX1" fmla="*/ 1048144 w 2757369"/>
                    <a:gd name="connsiteY1" fmla="*/ 316294 h 1577017"/>
                    <a:gd name="connsiteX2" fmla="*/ 21203 w 2757369"/>
                    <a:gd name="connsiteY2" fmla="*/ 34940 h 1577017"/>
                    <a:gd name="connsiteX3" fmla="*/ 415098 w 2757369"/>
                    <a:gd name="connsiteY3" fmla="*/ 618750 h 1577017"/>
                    <a:gd name="connsiteX4" fmla="*/ 1139584 w 2757369"/>
                    <a:gd name="connsiteY4" fmla="*/ 1399506 h 1577017"/>
                    <a:gd name="connsiteX5" fmla="*/ 1575683 w 2757369"/>
                    <a:gd name="connsiteY5" fmla="*/ 1575353 h 1577017"/>
                    <a:gd name="connsiteX6" fmla="*/ 2757369 w 2757369"/>
                    <a:gd name="connsiteY6" fmla="*/ 1462812 h 1577017"/>
                    <a:gd name="connsiteX0" fmla="*/ 2764097 w 2764097"/>
                    <a:gd name="connsiteY0" fmla="*/ 1456560 h 1570765"/>
                    <a:gd name="connsiteX1" fmla="*/ 1054872 w 2764097"/>
                    <a:gd name="connsiteY1" fmla="*/ 310042 h 1570765"/>
                    <a:gd name="connsiteX2" fmla="*/ 20897 w 2764097"/>
                    <a:gd name="connsiteY2" fmla="*/ 35722 h 1570765"/>
                    <a:gd name="connsiteX3" fmla="*/ 421826 w 2764097"/>
                    <a:gd name="connsiteY3" fmla="*/ 612498 h 1570765"/>
                    <a:gd name="connsiteX4" fmla="*/ 1146312 w 2764097"/>
                    <a:gd name="connsiteY4" fmla="*/ 1393254 h 1570765"/>
                    <a:gd name="connsiteX5" fmla="*/ 1582411 w 2764097"/>
                    <a:gd name="connsiteY5" fmla="*/ 1569101 h 1570765"/>
                    <a:gd name="connsiteX6" fmla="*/ 2764097 w 2764097"/>
                    <a:gd name="connsiteY6" fmla="*/ 1456560 h 1570765"/>
                    <a:gd name="connsiteX0" fmla="*/ 2743489 w 2743489"/>
                    <a:gd name="connsiteY0" fmla="*/ 1487501 h 1607206"/>
                    <a:gd name="connsiteX1" fmla="*/ 1034264 w 2743489"/>
                    <a:gd name="connsiteY1" fmla="*/ 340983 h 1607206"/>
                    <a:gd name="connsiteX2" fmla="*/ 289 w 2743489"/>
                    <a:gd name="connsiteY2" fmla="*/ 66663 h 1607206"/>
                    <a:gd name="connsiteX3" fmla="*/ 1125704 w 2743489"/>
                    <a:gd name="connsiteY3" fmla="*/ 1424195 h 1607206"/>
                    <a:gd name="connsiteX4" fmla="*/ 1561803 w 2743489"/>
                    <a:gd name="connsiteY4" fmla="*/ 1600042 h 1607206"/>
                    <a:gd name="connsiteX5" fmla="*/ 2743489 w 2743489"/>
                    <a:gd name="connsiteY5" fmla="*/ 1487501 h 1607206"/>
                    <a:gd name="connsiteX0" fmla="*/ 2756420 w 2756420"/>
                    <a:gd name="connsiteY0" fmla="*/ 1478540 h 1598245"/>
                    <a:gd name="connsiteX1" fmla="*/ 1047195 w 2756420"/>
                    <a:gd name="connsiteY1" fmla="*/ 332022 h 1598245"/>
                    <a:gd name="connsiteX2" fmla="*/ 13220 w 2756420"/>
                    <a:gd name="connsiteY2" fmla="*/ 57702 h 1598245"/>
                    <a:gd name="connsiteX3" fmla="*/ 1138635 w 2756420"/>
                    <a:gd name="connsiteY3" fmla="*/ 1415234 h 1598245"/>
                    <a:gd name="connsiteX4" fmla="*/ 1574734 w 2756420"/>
                    <a:gd name="connsiteY4" fmla="*/ 1591081 h 1598245"/>
                    <a:gd name="connsiteX5" fmla="*/ 2756420 w 2756420"/>
                    <a:gd name="connsiteY5" fmla="*/ 1478540 h 1598245"/>
                    <a:gd name="connsiteX0" fmla="*/ 2755722 w 2755722"/>
                    <a:gd name="connsiteY0" fmla="*/ 1478540 h 1598245"/>
                    <a:gd name="connsiteX1" fmla="*/ 1046497 w 2755722"/>
                    <a:gd name="connsiteY1" fmla="*/ 332022 h 1598245"/>
                    <a:gd name="connsiteX2" fmla="*/ 12522 w 2755722"/>
                    <a:gd name="connsiteY2" fmla="*/ 57702 h 1598245"/>
                    <a:gd name="connsiteX3" fmla="*/ 1137937 w 2755722"/>
                    <a:gd name="connsiteY3" fmla="*/ 1415234 h 1598245"/>
                    <a:gd name="connsiteX4" fmla="*/ 1574036 w 2755722"/>
                    <a:gd name="connsiteY4" fmla="*/ 1591081 h 1598245"/>
                    <a:gd name="connsiteX5" fmla="*/ 2755722 w 2755722"/>
                    <a:gd name="connsiteY5" fmla="*/ 1478540 h 1598245"/>
                    <a:gd name="connsiteX0" fmla="*/ 2755722 w 2755722"/>
                    <a:gd name="connsiteY0" fmla="*/ 2110190 h 2112511"/>
                    <a:gd name="connsiteX1" fmla="*/ 1046497 w 2755722"/>
                    <a:gd name="connsiteY1" fmla="*/ 963672 h 2112511"/>
                    <a:gd name="connsiteX2" fmla="*/ 12522 w 2755722"/>
                    <a:gd name="connsiteY2" fmla="*/ 689352 h 2112511"/>
                    <a:gd name="connsiteX3" fmla="*/ 1137937 w 2755722"/>
                    <a:gd name="connsiteY3" fmla="*/ 2046884 h 2112511"/>
                    <a:gd name="connsiteX4" fmla="*/ 1574036 w 2755722"/>
                    <a:gd name="connsiteY4" fmla="*/ 35 h 2112511"/>
                    <a:gd name="connsiteX5" fmla="*/ 2755722 w 2755722"/>
                    <a:gd name="connsiteY5" fmla="*/ 2110190 h 2112511"/>
                    <a:gd name="connsiteX0" fmla="*/ 2755722 w 2755868"/>
                    <a:gd name="connsiteY0" fmla="*/ 1478540 h 1604504"/>
                    <a:gd name="connsiteX1" fmla="*/ 1046497 w 2755868"/>
                    <a:gd name="connsiteY1" fmla="*/ 332022 h 1604504"/>
                    <a:gd name="connsiteX2" fmla="*/ 12522 w 2755868"/>
                    <a:gd name="connsiteY2" fmla="*/ 57702 h 1604504"/>
                    <a:gd name="connsiteX3" fmla="*/ 1137937 w 2755868"/>
                    <a:gd name="connsiteY3" fmla="*/ 1415234 h 1604504"/>
                    <a:gd name="connsiteX4" fmla="*/ 2755722 w 2755868"/>
                    <a:gd name="connsiteY4" fmla="*/ 1478540 h 1604504"/>
                    <a:gd name="connsiteX0" fmla="*/ 2744560 w 2744722"/>
                    <a:gd name="connsiteY0" fmla="*/ 1493510 h 1662700"/>
                    <a:gd name="connsiteX1" fmla="*/ 1035335 w 2744722"/>
                    <a:gd name="connsiteY1" fmla="*/ 346992 h 1662700"/>
                    <a:gd name="connsiteX2" fmla="*/ 1360 w 2744722"/>
                    <a:gd name="connsiteY2" fmla="*/ 72672 h 1662700"/>
                    <a:gd name="connsiteX3" fmla="*/ 1239316 w 2744722"/>
                    <a:gd name="connsiteY3" fmla="*/ 1514611 h 1662700"/>
                    <a:gd name="connsiteX4" fmla="*/ 2744560 w 2744722"/>
                    <a:gd name="connsiteY4" fmla="*/ 1493510 h 1662700"/>
                    <a:gd name="connsiteX0" fmla="*/ 2744560 w 2744722"/>
                    <a:gd name="connsiteY0" fmla="*/ 1493510 h 1662700"/>
                    <a:gd name="connsiteX1" fmla="*/ 1035335 w 2744722"/>
                    <a:gd name="connsiteY1" fmla="*/ 346992 h 1662700"/>
                    <a:gd name="connsiteX2" fmla="*/ 1360 w 2744722"/>
                    <a:gd name="connsiteY2" fmla="*/ 72672 h 1662700"/>
                    <a:gd name="connsiteX3" fmla="*/ 1239316 w 2744722"/>
                    <a:gd name="connsiteY3" fmla="*/ 1514611 h 1662700"/>
                    <a:gd name="connsiteX4" fmla="*/ 2744560 w 2744722"/>
                    <a:gd name="connsiteY4" fmla="*/ 1493510 h 1662700"/>
                    <a:gd name="connsiteX0" fmla="*/ 2779668 w 2779830"/>
                    <a:gd name="connsiteY0" fmla="*/ 1446295 h 1611627"/>
                    <a:gd name="connsiteX1" fmla="*/ 1070443 w 2779830"/>
                    <a:gd name="connsiteY1" fmla="*/ 299777 h 1611627"/>
                    <a:gd name="connsiteX2" fmla="*/ 1299 w 2779830"/>
                    <a:gd name="connsiteY2" fmla="*/ 81728 h 1611627"/>
                    <a:gd name="connsiteX3" fmla="*/ 1274424 w 2779830"/>
                    <a:gd name="connsiteY3" fmla="*/ 1467396 h 1611627"/>
                    <a:gd name="connsiteX4" fmla="*/ 2779668 w 2779830"/>
                    <a:gd name="connsiteY4" fmla="*/ 1446295 h 1611627"/>
                    <a:gd name="connsiteX0" fmla="*/ 2779668 w 2779830"/>
                    <a:gd name="connsiteY0" fmla="*/ 1446295 h 1611627"/>
                    <a:gd name="connsiteX1" fmla="*/ 1070443 w 2779830"/>
                    <a:gd name="connsiteY1" fmla="*/ 299777 h 1611627"/>
                    <a:gd name="connsiteX2" fmla="*/ 1299 w 2779830"/>
                    <a:gd name="connsiteY2" fmla="*/ 81728 h 1611627"/>
                    <a:gd name="connsiteX3" fmla="*/ 1274424 w 2779830"/>
                    <a:gd name="connsiteY3" fmla="*/ 1467396 h 1611627"/>
                    <a:gd name="connsiteX4" fmla="*/ 2779668 w 2779830"/>
                    <a:gd name="connsiteY4" fmla="*/ 1446295 h 1611627"/>
                    <a:gd name="connsiteX0" fmla="*/ 2779668 w 2779803"/>
                    <a:gd name="connsiteY0" fmla="*/ 1446295 h 1643962"/>
                    <a:gd name="connsiteX1" fmla="*/ 1070443 w 2779803"/>
                    <a:gd name="connsiteY1" fmla="*/ 299777 h 1643962"/>
                    <a:gd name="connsiteX2" fmla="*/ 1299 w 2779803"/>
                    <a:gd name="connsiteY2" fmla="*/ 81728 h 1643962"/>
                    <a:gd name="connsiteX3" fmla="*/ 1274424 w 2779803"/>
                    <a:gd name="connsiteY3" fmla="*/ 1467396 h 1643962"/>
                    <a:gd name="connsiteX4" fmla="*/ 2779668 w 2779803"/>
                    <a:gd name="connsiteY4" fmla="*/ 1446295 h 1643962"/>
                    <a:gd name="connsiteX0" fmla="*/ 2779668 w 2779803"/>
                    <a:gd name="connsiteY0" fmla="*/ 1446295 h 1643962"/>
                    <a:gd name="connsiteX1" fmla="*/ 1070443 w 2779803"/>
                    <a:gd name="connsiteY1" fmla="*/ 299777 h 1643962"/>
                    <a:gd name="connsiteX2" fmla="*/ 1299 w 2779803"/>
                    <a:gd name="connsiteY2" fmla="*/ 81728 h 1643962"/>
                    <a:gd name="connsiteX3" fmla="*/ 1274424 w 2779803"/>
                    <a:gd name="connsiteY3" fmla="*/ 1467396 h 1643962"/>
                    <a:gd name="connsiteX4" fmla="*/ 2779668 w 2779803"/>
                    <a:gd name="connsiteY4" fmla="*/ 1446295 h 1643962"/>
                    <a:gd name="connsiteX0" fmla="*/ 2779668 w 2779668"/>
                    <a:gd name="connsiteY0" fmla="*/ 1446295 h 1609555"/>
                    <a:gd name="connsiteX1" fmla="*/ 1070443 w 2779668"/>
                    <a:gd name="connsiteY1" fmla="*/ 299777 h 1609555"/>
                    <a:gd name="connsiteX2" fmla="*/ 1299 w 2779668"/>
                    <a:gd name="connsiteY2" fmla="*/ 81728 h 1609555"/>
                    <a:gd name="connsiteX3" fmla="*/ 1274424 w 2779668"/>
                    <a:gd name="connsiteY3" fmla="*/ 1467396 h 1609555"/>
                    <a:gd name="connsiteX4" fmla="*/ 2779668 w 2779668"/>
                    <a:gd name="connsiteY4" fmla="*/ 1446295 h 1609555"/>
                    <a:gd name="connsiteX0" fmla="*/ 2779134 w 2779134"/>
                    <a:gd name="connsiteY0" fmla="*/ 1443203 h 1576982"/>
                    <a:gd name="connsiteX1" fmla="*/ 1069909 w 2779134"/>
                    <a:gd name="connsiteY1" fmla="*/ 296685 h 1576982"/>
                    <a:gd name="connsiteX2" fmla="*/ 765 w 2779134"/>
                    <a:gd name="connsiteY2" fmla="*/ 78636 h 1576982"/>
                    <a:gd name="connsiteX3" fmla="*/ 1224653 w 2779134"/>
                    <a:gd name="connsiteY3" fmla="*/ 1422101 h 1576982"/>
                    <a:gd name="connsiteX4" fmla="*/ 2779134 w 2779134"/>
                    <a:gd name="connsiteY4" fmla="*/ 1443203 h 1576982"/>
                    <a:gd name="connsiteX0" fmla="*/ 2779134 w 2779134"/>
                    <a:gd name="connsiteY0" fmla="*/ 1428709 h 1537075"/>
                    <a:gd name="connsiteX1" fmla="*/ 1069909 w 2779134"/>
                    <a:gd name="connsiteY1" fmla="*/ 296258 h 1537075"/>
                    <a:gd name="connsiteX2" fmla="*/ 765 w 2779134"/>
                    <a:gd name="connsiteY2" fmla="*/ 78209 h 1537075"/>
                    <a:gd name="connsiteX3" fmla="*/ 1224653 w 2779134"/>
                    <a:gd name="connsiteY3" fmla="*/ 1421674 h 1537075"/>
                    <a:gd name="connsiteX4" fmla="*/ 2779134 w 2779134"/>
                    <a:gd name="connsiteY4" fmla="*/ 1428709 h 1537075"/>
                    <a:gd name="connsiteX0" fmla="*/ 2765064 w 2765064"/>
                    <a:gd name="connsiteY0" fmla="*/ 1428709 h 1537075"/>
                    <a:gd name="connsiteX1" fmla="*/ 1069907 w 2765064"/>
                    <a:gd name="connsiteY1" fmla="*/ 296258 h 1537075"/>
                    <a:gd name="connsiteX2" fmla="*/ 763 w 2765064"/>
                    <a:gd name="connsiteY2" fmla="*/ 78209 h 1537075"/>
                    <a:gd name="connsiteX3" fmla="*/ 1224651 w 2765064"/>
                    <a:gd name="connsiteY3" fmla="*/ 1421674 h 1537075"/>
                    <a:gd name="connsiteX4" fmla="*/ 2765064 w 2765064"/>
                    <a:gd name="connsiteY4" fmla="*/ 1428709 h 1537075"/>
                    <a:gd name="connsiteX0" fmla="*/ 2765202 w 2765202"/>
                    <a:gd name="connsiteY0" fmla="*/ 1430252 h 1553150"/>
                    <a:gd name="connsiteX1" fmla="*/ 1070045 w 2765202"/>
                    <a:gd name="connsiteY1" fmla="*/ 297801 h 1553150"/>
                    <a:gd name="connsiteX2" fmla="*/ 901 w 2765202"/>
                    <a:gd name="connsiteY2" fmla="*/ 79752 h 1553150"/>
                    <a:gd name="connsiteX3" fmla="*/ 1238857 w 2765202"/>
                    <a:gd name="connsiteY3" fmla="*/ 1444319 h 1553150"/>
                    <a:gd name="connsiteX4" fmla="*/ 2765202 w 2765202"/>
                    <a:gd name="connsiteY4" fmla="*/ 1430252 h 1553150"/>
                    <a:gd name="connsiteX0" fmla="*/ 2765202 w 2765202"/>
                    <a:gd name="connsiteY0" fmla="*/ 1430252 h 1581185"/>
                    <a:gd name="connsiteX1" fmla="*/ 1070045 w 2765202"/>
                    <a:gd name="connsiteY1" fmla="*/ 297801 h 1581185"/>
                    <a:gd name="connsiteX2" fmla="*/ 901 w 2765202"/>
                    <a:gd name="connsiteY2" fmla="*/ 79752 h 1581185"/>
                    <a:gd name="connsiteX3" fmla="*/ 1238857 w 2765202"/>
                    <a:gd name="connsiteY3" fmla="*/ 1444319 h 1581185"/>
                    <a:gd name="connsiteX4" fmla="*/ 2765202 w 2765202"/>
                    <a:gd name="connsiteY4" fmla="*/ 1430252 h 1581185"/>
                    <a:gd name="connsiteX0" fmla="*/ 2764935 w 2764935"/>
                    <a:gd name="connsiteY0" fmla="*/ 1429739 h 1575685"/>
                    <a:gd name="connsiteX1" fmla="*/ 1069778 w 2764935"/>
                    <a:gd name="connsiteY1" fmla="*/ 297288 h 1575685"/>
                    <a:gd name="connsiteX2" fmla="*/ 634 w 2764935"/>
                    <a:gd name="connsiteY2" fmla="*/ 79239 h 1575685"/>
                    <a:gd name="connsiteX3" fmla="*/ 1210455 w 2764935"/>
                    <a:gd name="connsiteY3" fmla="*/ 1436772 h 1575685"/>
                    <a:gd name="connsiteX4" fmla="*/ 2764935 w 2764935"/>
                    <a:gd name="connsiteY4" fmla="*/ 1429739 h 1575685"/>
                    <a:gd name="connsiteX0" fmla="*/ 2764328 w 2764328"/>
                    <a:gd name="connsiteY0" fmla="*/ 1431283 h 1592355"/>
                    <a:gd name="connsiteX1" fmla="*/ 1069171 w 2764328"/>
                    <a:gd name="connsiteY1" fmla="*/ 298832 h 1592355"/>
                    <a:gd name="connsiteX2" fmla="*/ 27 w 2764328"/>
                    <a:gd name="connsiteY2" fmla="*/ 80783 h 1592355"/>
                    <a:gd name="connsiteX3" fmla="*/ 1097307 w 2764328"/>
                    <a:gd name="connsiteY3" fmla="*/ 1459418 h 1592355"/>
                    <a:gd name="connsiteX4" fmla="*/ 2764328 w 2764328"/>
                    <a:gd name="connsiteY4" fmla="*/ 1431283 h 1592355"/>
                    <a:gd name="connsiteX0" fmla="*/ 2764328 w 2764328"/>
                    <a:gd name="connsiteY0" fmla="*/ 1436437 h 1651035"/>
                    <a:gd name="connsiteX1" fmla="*/ 1069171 w 2764328"/>
                    <a:gd name="connsiteY1" fmla="*/ 303986 h 1651035"/>
                    <a:gd name="connsiteX2" fmla="*/ 27 w 2764328"/>
                    <a:gd name="connsiteY2" fmla="*/ 85937 h 1651035"/>
                    <a:gd name="connsiteX3" fmla="*/ 1097307 w 2764328"/>
                    <a:gd name="connsiteY3" fmla="*/ 1534910 h 1651035"/>
                    <a:gd name="connsiteX4" fmla="*/ 2764328 w 2764328"/>
                    <a:gd name="connsiteY4" fmla="*/ 1436437 h 1651035"/>
                    <a:gd name="connsiteX0" fmla="*/ 2764763 w 2764763"/>
                    <a:gd name="connsiteY0" fmla="*/ 1427165 h 1549093"/>
                    <a:gd name="connsiteX1" fmla="*/ 1069606 w 2764763"/>
                    <a:gd name="connsiteY1" fmla="*/ 294714 h 1549093"/>
                    <a:gd name="connsiteX2" fmla="*/ 462 w 2764763"/>
                    <a:gd name="connsiteY2" fmla="*/ 76665 h 1549093"/>
                    <a:gd name="connsiteX3" fmla="*/ 1189182 w 2764763"/>
                    <a:gd name="connsiteY3" fmla="*/ 1399029 h 1549093"/>
                    <a:gd name="connsiteX4" fmla="*/ 2764763 w 2764763"/>
                    <a:gd name="connsiteY4" fmla="*/ 1427165 h 1549093"/>
                    <a:gd name="connsiteX0" fmla="*/ 2764763 w 2764763"/>
                    <a:gd name="connsiteY0" fmla="*/ 1427165 h 1549093"/>
                    <a:gd name="connsiteX1" fmla="*/ 1069606 w 2764763"/>
                    <a:gd name="connsiteY1" fmla="*/ 294714 h 1549093"/>
                    <a:gd name="connsiteX2" fmla="*/ 462 w 2764763"/>
                    <a:gd name="connsiteY2" fmla="*/ 76665 h 1549093"/>
                    <a:gd name="connsiteX3" fmla="*/ 1189182 w 2764763"/>
                    <a:gd name="connsiteY3" fmla="*/ 1399029 h 1549093"/>
                    <a:gd name="connsiteX4" fmla="*/ 2764763 w 2764763"/>
                    <a:gd name="connsiteY4" fmla="*/ 1427165 h 1549093"/>
                    <a:gd name="connsiteX0" fmla="*/ 2764763 w 2764763"/>
                    <a:gd name="connsiteY0" fmla="*/ 1427165 h 1549093"/>
                    <a:gd name="connsiteX1" fmla="*/ 1069606 w 2764763"/>
                    <a:gd name="connsiteY1" fmla="*/ 294714 h 1549093"/>
                    <a:gd name="connsiteX2" fmla="*/ 462 w 2764763"/>
                    <a:gd name="connsiteY2" fmla="*/ 76665 h 1549093"/>
                    <a:gd name="connsiteX3" fmla="*/ 1189182 w 2764763"/>
                    <a:gd name="connsiteY3" fmla="*/ 1399029 h 1549093"/>
                    <a:gd name="connsiteX4" fmla="*/ 2764763 w 2764763"/>
                    <a:gd name="connsiteY4" fmla="*/ 1427165 h 1549093"/>
                    <a:gd name="connsiteX0" fmla="*/ 2772649 w 2772649"/>
                    <a:gd name="connsiteY0" fmla="*/ 1377441 h 1418547"/>
                    <a:gd name="connsiteX1" fmla="*/ 1077492 w 2772649"/>
                    <a:gd name="connsiteY1" fmla="*/ 244990 h 1418547"/>
                    <a:gd name="connsiteX2" fmla="*/ 8348 w 2772649"/>
                    <a:gd name="connsiteY2" fmla="*/ 26941 h 1418547"/>
                    <a:gd name="connsiteX3" fmla="*/ 735059 w 2772649"/>
                    <a:gd name="connsiteY3" fmla="*/ 821362 h 1418547"/>
                    <a:gd name="connsiteX4" fmla="*/ 1197068 w 2772649"/>
                    <a:gd name="connsiteY4" fmla="*/ 1349305 h 1418547"/>
                    <a:gd name="connsiteX5" fmla="*/ 2772649 w 2772649"/>
                    <a:gd name="connsiteY5" fmla="*/ 1377441 h 1418547"/>
                    <a:gd name="connsiteX0" fmla="*/ 2772649 w 2772649"/>
                    <a:gd name="connsiteY0" fmla="*/ 1377441 h 1433503"/>
                    <a:gd name="connsiteX1" fmla="*/ 1077492 w 2772649"/>
                    <a:gd name="connsiteY1" fmla="*/ 244990 h 1433503"/>
                    <a:gd name="connsiteX2" fmla="*/ 8348 w 2772649"/>
                    <a:gd name="connsiteY2" fmla="*/ 26941 h 1433503"/>
                    <a:gd name="connsiteX3" fmla="*/ 735059 w 2772649"/>
                    <a:gd name="connsiteY3" fmla="*/ 821362 h 1433503"/>
                    <a:gd name="connsiteX4" fmla="*/ 1197068 w 2772649"/>
                    <a:gd name="connsiteY4" fmla="*/ 1349305 h 1433503"/>
                    <a:gd name="connsiteX5" fmla="*/ 2772649 w 2772649"/>
                    <a:gd name="connsiteY5" fmla="*/ 1377441 h 1433503"/>
                    <a:gd name="connsiteX0" fmla="*/ 2772649 w 2772649"/>
                    <a:gd name="connsiteY0" fmla="*/ 1377441 h 1471701"/>
                    <a:gd name="connsiteX1" fmla="*/ 1077492 w 2772649"/>
                    <a:gd name="connsiteY1" fmla="*/ 244990 h 1471701"/>
                    <a:gd name="connsiteX2" fmla="*/ 8348 w 2772649"/>
                    <a:gd name="connsiteY2" fmla="*/ 26941 h 1471701"/>
                    <a:gd name="connsiteX3" fmla="*/ 735059 w 2772649"/>
                    <a:gd name="connsiteY3" fmla="*/ 821362 h 1471701"/>
                    <a:gd name="connsiteX4" fmla="*/ 1266642 w 2772649"/>
                    <a:gd name="connsiteY4" fmla="*/ 1408940 h 1471701"/>
                    <a:gd name="connsiteX5" fmla="*/ 2772649 w 2772649"/>
                    <a:gd name="connsiteY5" fmla="*/ 1377441 h 1471701"/>
                    <a:gd name="connsiteX0" fmla="*/ 2772772 w 2772772"/>
                    <a:gd name="connsiteY0" fmla="*/ 1377441 h 1452595"/>
                    <a:gd name="connsiteX1" fmla="*/ 1077615 w 2772772"/>
                    <a:gd name="connsiteY1" fmla="*/ 244990 h 1452595"/>
                    <a:gd name="connsiteX2" fmla="*/ 8471 w 2772772"/>
                    <a:gd name="connsiteY2" fmla="*/ 26941 h 1452595"/>
                    <a:gd name="connsiteX3" fmla="*/ 725243 w 2772772"/>
                    <a:gd name="connsiteY3" fmla="*/ 841240 h 1452595"/>
                    <a:gd name="connsiteX4" fmla="*/ 1266765 w 2772772"/>
                    <a:gd name="connsiteY4" fmla="*/ 1408940 h 1452595"/>
                    <a:gd name="connsiteX5" fmla="*/ 2772772 w 2772772"/>
                    <a:gd name="connsiteY5" fmla="*/ 1377441 h 1452595"/>
                    <a:gd name="connsiteX0" fmla="*/ 2772772 w 2772772"/>
                    <a:gd name="connsiteY0" fmla="*/ 1377441 h 1483118"/>
                    <a:gd name="connsiteX1" fmla="*/ 1077615 w 2772772"/>
                    <a:gd name="connsiteY1" fmla="*/ 244990 h 1483118"/>
                    <a:gd name="connsiteX2" fmla="*/ 8471 w 2772772"/>
                    <a:gd name="connsiteY2" fmla="*/ 26941 h 1483118"/>
                    <a:gd name="connsiteX3" fmla="*/ 725243 w 2772772"/>
                    <a:gd name="connsiteY3" fmla="*/ 841240 h 1483118"/>
                    <a:gd name="connsiteX4" fmla="*/ 1266765 w 2772772"/>
                    <a:gd name="connsiteY4" fmla="*/ 1448697 h 1483118"/>
                    <a:gd name="connsiteX5" fmla="*/ 2772772 w 2772772"/>
                    <a:gd name="connsiteY5" fmla="*/ 1377441 h 1483118"/>
                    <a:gd name="connsiteX0" fmla="*/ 2772772 w 2772772"/>
                    <a:gd name="connsiteY0" fmla="*/ 1377441 h 1508098"/>
                    <a:gd name="connsiteX1" fmla="*/ 1077615 w 2772772"/>
                    <a:gd name="connsiteY1" fmla="*/ 244990 h 1508098"/>
                    <a:gd name="connsiteX2" fmla="*/ 8471 w 2772772"/>
                    <a:gd name="connsiteY2" fmla="*/ 26941 h 1508098"/>
                    <a:gd name="connsiteX3" fmla="*/ 725243 w 2772772"/>
                    <a:gd name="connsiteY3" fmla="*/ 841240 h 1508098"/>
                    <a:gd name="connsiteX4" fmla="*/ 1336339 w 2772772"/>
                    <a:gd name="connsiteY4" fmla="*/ 1478514 h 1508098"/>
                    <a:gd name="connsiteX5" fmla="*/ 2772772 w 2772772"/>
                    <a:gd name="connsiteY5" fmla="*/ 1377441 h 1508098"/>
                    <a:gd name="connsiteX0" fmla="*/ 2742954 w 2742954"/>
                    <a:gd name="connsiteY0" fmla="*/ 1336740 h 1499923"/>
                    <a:gd name="connsiteX1" fmla="*/ 1077615 w 2742954"/>
                    <a:gd name="connsiteY1" fmla="*/ 244046 h 1499923"/>
                    <a:gd name="connsiteX2" fmla="*/ 8471 w 2742954"/>
                    <a:gd name="connsiteY2" fmla="*/ 25997 h 1499923"/>
                    <a:gd name="connsiteX3" fmla="*/ 725243 w 2742954"/>
                    <a:gd name="connsiteY3" fmla="*/ 840296 h 1499923"/>
                    <a:gd name="connsiteX4" fmla="*/ 1336339 w 2742954"/>
                    <a:gd name="connsiteY4" fmla="*/ 1477570 h 1499923"/>
                    <a:gd name="connsiteX5" fmla="*/ 2742954 w 2742954"/>
                    <a:gd name="connsiteY5" fmla="*/ 1336740 h 1499923"/>
                    <a:gd name="connsiteX0" fmla="*/ 2742954 w 2742954"/>
                    <a:gd name="connsiteY0" fmla="*/ 1336740 h 1511448"/>
                    <a:gd name="connsiteX1" fmla="*/ 1077615 w 2742954"/>
                    <a:gd name="connsiteY1" fmla="*/ 244046 h 1511448"/>
                    <a:gd name="connsiteX2" fmla="*/ 8471 w 2742954"/>
                    <a:gd name="connsiteY2" fmla="*/ 25997 h 1511448"/>
                    <a:gd name="connsiteX3" fmla="*/ 725243 w 2742954"/>
                    <a:gd name="connsiteY3" fmla="*/ 840296 h 1511448"/>
                    <a:gd name="connsiteX4" fmla="*/ 1336339 w 2742954"/>
                    <a:gd name="connsiteY4" fmla="*/ 1477570 h 1511448"/>
                    <a:gd name="connsiteX5" fmla="*/ 2742954 w 2742954"/>
                    <a:gd name="connsiteY5" fmla="*/ 1336740 h 1511448"/>
                    <a:gd name="connsiteX0" fmla="*/ 2742954 w 2742954"/>
                    <a:gd name="connsiteY0" fmla="*/ 1336740 h 1529133"/>
                    <a:gd name="connsiteX1" fmla="*/ 1077615 w 2742954"/>
                    <a:gd name="connsiteY1" fmla="*/ 244046 h 1529133"/>
                    <a:gd name="connsiteX2" fmla="*/ 8471 w 2742954"/>
                    <a:gd name="connsiteY2" fmla="*/ 25997 h 1529133"/>
                    <a:gd name="connsiteX3" fmla="*/ 725243 w 2742954"/>
                    <a:gd name="connsiteY3" fmla="*/ 840296 h 1529133"/>
                    <a:gd name="connsiteX4" fmla="*/ 1346278 w 2742954"/>
                    <a:gd name="connsiteY4" fmla="*/ 1497448 h 1529133"/>
                    <a:gd name="connsiteX5" fmla="*/ 2742954 w 2742954"/>
                    <a:gd name="connsiteY5" fmla="*/ 1336740 h 1529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42954" h="1529133">
                      <a:moveTo>
                        <a:pt x="2742954" y="1336740"/>
                      </a:moveTo>
                      <a:cubicBezTo>
                        <a:pt x="2727714" y="1156205"/>
                        <a:pt x="1533362" y="462503"/>
                        <a:pt x="1077615" y="244046"/>
                      </a:cubicBezTo>
                      <a:cubicBezTo>
                        <a:pt x="621868" y="25589"/>
                        <a:pt x="95361" y="-43561"/>
                        <a:pt x="8471" y="25997"/>
                      </a:cubicBezTo>
                      <a:cubicBezTo>
                        <a:pt x="-78419" y="95555"/>
                        <a:pt x="527123" y="619902"/>
                        <a:pt x="725243" y="840296"/>
                      </a:cubicBezTo>
                      <a:cubicBezTo>
                        <a:pt x="923363" y="1060690"/>
                        <a:pt x="1019932" y="1384890"/>
                        <a:pt x="1346278" y="1497448"/>
                      </a:cubicBezTo>
                      <a:cubicBezTo>
                        <a:pt x="1672624" y="1610006"/>
                        <a:pt x="2399468" y="1390665"/>
                        <a:pt x="2742954" y="133674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Freeform: Shape 12">
                  <a:extLst>
                    <a:ext uri="{FF2B5EF4-FFF2-40B4-BE49-F238E27FC236}">
                      <a16:creationId xmlns:a16="http://schemas.microsoft.com/office/drawing/2014/main" id="{10D49FDE-1A01-786D-0D3B-6BA2F1DF3CF9}"/>
                    </a:ext>
                  </a:extLst>
                </p:cNvPr>
                <p:cNvSpPr/>
                <p:nvPr/>
              </p:nvSpPr>
              <p:spPr>
                <a:xfrm rot="18829815" flipH="1">
                  <a:off x="7067235" y="2333415"/>
                  <a:ext cx="775963" cy="1631496"/>
                </a:xfrm>
                <a:custGeom>
                  <a:avLst/>
                  <a:gdLst>
                    <a:gd name="connsiteX0" fmla="*/ 23624 w 940665"/>
                    <a:gd name="connsiteY0" fmla="*/ 1636407 h 1636726"/>
                    <a:gd name="connsiteX1" fmla="*/ 326080 w 940665"/>
                    <a:gd name="connsiteY1" fmla="*/ 257773 h 1636726"/>
                    <a:gd name="connsiteX2" fmla="*/ 938024 w 940665"/>
                    <a:gd name="connsiteY2" fmla="*/ 124130 h 1636726"/>
                    <a:gd name="connsiteX3" fmla="*/ 23624 w 940665"/>
                    <a:gd name="connsiteY3" fmla="*/ 1636407 h 1636726"/>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0 w 867673"/>
                    <a:gd name="connsiteY0" fmla="*/ 1629887 h 1629887"/>
                    <a:gd name="connsiteX1" fmla="*/ 253219 w 867673"/>
                    <a:gd name="connsiteY1" fmla="*/ 258287 h 1629887"/>
                    <a:gd name="connsiteX2" fmla="*/ 865163 w 867673"/>
                    <a:gd name="connsiteY2" fmla="*/ 124644 h 1629887"/>
                    <a:gd name="connsiteX3" fmla="*/ 0 w 867673"/>
                    <a:gd name="connsiteY3" fmla="*/ 1629887 h 1629887"/>
                    <a:gd name="connsiteX0" fmla="*/ 0 w 868996"/>
                    <a:gd name="connsiteY0" fmla="*/ 1627137 h 1627137"/>
                    <a:gd name="connsiteX1" fmla="*/ 302456 w 868996"/>
                    <a:gd name="connsiteY1" fmla="*/ 262571 h 1627137"/>
                    <a:gd name="connsiteX2" fmla="*/ 865163 w 868996"/>
                    <a:gd name="connsiteY2" fmla="*/ 121894 h 1627137"/>
                    <a:gd name="connsiteX3" fmla="*/ 0 w 868996"/>
                    <a:gd name="connsiteY3" fmla="*/ 1627137 h 1627137"/>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97774"/>
                    <a:gd name="connsiteY0" fmla="*/ 1618974 h 1618974"/>
                    <a:gd name="connsiteX1" fmla="*/ 330591 w 897774"/>
                    <a:gd name="connsiteY1" fmla="*/ 261442 h 1618974"/>
                    <a:gd name="connsiteX2" fmla="*/ 893298 w 897774"/>
                    <a:gd name="connsiteY2" fmla="*/ 120765 h 1618974"/>
                    <a:gd name="connsiteX3" fmla="*/ 0 w 897774"/>
                    <a:gd name="connsiteY3" fmla="*/ 1618974 h 1618974"/>
                    <a:gd name="connsiteX0" fmla="*/ 0 w 918726"/>
                    <a:gd name="connsiteY0" fmla="*/ 1552180 h 1552180"/>
                    <a:gd name="connsiteX1" fmla="*/ 330591 w 918726"/>
                    <a:gd name="connsiteY1" fmla="*/ 194648 h 1552180"/>
                    <a:gd name="connsiteX2" fmla="*/ 914400 w 918726"/>
                    <a:gd name="connsiteY2" fmla="*/ 152445 h 1552180"/>
                    <a:gd name="connsiteX3" fmla="*/ 0 w 918726"/>
                    <a:gd name="connsiteY3" fmla="*/ 1552180 h 1552180"/>
                    <a:gd name="connsiteX0" fmla="*/ 0 w 954018"/>
                    <a:gd name="connsiteY0" fmla="*/ 1552180 h 1552180"/>
                    <a:gd name="connsiteX1" fmla="*/ 330591 w 954018"/>
                    <a:gd name="connsiteY1" fmla="*/ 194648 h 1552180"/>
                    <a:gd name="connsiteX2" fmla="*/ 914400 w 954018"/>
                    <a:gd name="connsiteY2" fmla="*/ 152445 h 1552180"/>
                    <a:gd name="connsiteX3" fmla="*/ 0 w 954018"/>
                    <a:gd name="connsiteY3" fmla="*/ 1552180 h 1552180"/>
                    <a:gd name="connsiteX0" fmla="*/ 0 w 920070"/>
                    <a:gd name="connsiteY0" fmla="*/ 1552121 h 1552121"/>
                    <a:gd name="connsiteX1" fmla="*/ 368653 w 920070"/>
                    <a:gd name="connsiteY1" fmla="*/ 194705 h 1552121"/>
                    <a:gd name="connsiteX2" fmla="*/ 914400 w 920070"/>
                    <a:gd name="connsiteY2" fmla="*/ 152386 h 1552121"/>
                    <a:gd name="connsiteX3" fmla="*/ 0 w 920070"/>
                    <a:gd name="connsiteY3" fmla="*/ 1552121 h 1552121"/>
                    <a:gd name="connsiteX0" fmla="*/ 0 w 951525"/>
                    <a:gd name="connsiteY0" fmla="*/ 1551965 h 1551965"/>
                    <a:gd name="connsiteX1" fmla="*/ 368653 w 951525"/>
                    <a:gd name="connsiteY1" fmla="*/ 194549 h 1551965"/>
                    <a:gd name="connsiteX2" fmla="*/ 914400 w 951525"/>
                    <a:gd name="connsiteY2" fmla="*/ 152230 h 1551965"/>
                    <a:gd name="connsiteX3" fmla="*/ 0 w 951525"/>
                    <a:gd name="connsiteY3" fmla="*/ 1551965 h 1551965"/>
                    <a:gd name="connsiteX0" fmla="*/ 0 w 951525"/>
                    <a:gd name="connsiteY0" fmla="*/ 1551965 h 1551965"/>
                    <a:gd name="connsiteX1" fmla="*/ 368653 w 951525"/>
                    <a:gd name="connsiteY1" fmla="*/ 194549 h 1551965"/>
                    <a:gd name="connsiteX2" fmla="*/ 914400 w 951525"/>
                    <a:gd name="connsiteY2" fmla="*/ 152230 h 1551965"/>
                    <a:gd name="connsiteX3" fmla="*/ 0 w 951525"/>
                    <a:gd name="connsiteY3" fmla="*/ 1551965 h 1551965"/>
                    <a:gd name="connsiteX0" fmla="*/ 0 w 987923"/>
                    <a:gd name="connsiteY0" fmla="*/ 1539835 h 1539835"/>
                    <a:gd name="connsiteX1" fmla="*/ 368653 w 987923"/>
                    <a:gd name="connsiteY1" fmla="*/ 182419 h 1539835"/>
                    <a:gd name="connsiteX2" fmla="*/ 952362 w 987923"/>
                    <a:gd name="connsiteY2" fmla="*/ 160110 h 1539835"/>
                    <a:gd name="connsiteX3" fmla="*/ 0 w 987923"/>
                    <a:gd name="connsiteY3" fmla="*/ 1539835 h 1539835"/>
                  </a:gdLst>
                  <a:ahLst/>
                  <a:cxnLst>
                    <a:cxn ang="0">
                      <a:pos x="connsiteX0" y="connsiteY0"/>
                    </a:cxn>
                    <a:cxn ang="0">
                      <a:pos x="connsiteX1" y="connsiteY1"/>
                    </a:cxn>
                    <a:cxn ang="0">
                      <a:pos x="connsiteX2" y="connsiteY2"/>
                    </a:cxn>
                    <a:cxn ang="0">
                      <a:pos x="connsiteX3" y="connsiteY3"/>
                    </a:cxn>
                  </a:cxnLst>
                  <a:rect l="l" t="t" r="r" b="b"/>
                  <a:pathLst>
                    <a:path w="987923" h="1539835">
                      <a:moveTo>
                        <a:pt x="0" y="1539835"/>
                      </a:moveTo>
                      <a:cubicBezTo>
                        <a:pt x="10551" y="1407364"/>
                        <a:pt x="209926" y="412373"/>
                        <a:pt x="368653" y="182419"/>
                      </a:cubicBezTo>
                      <a:cubicBezTo>
                        <a:pt x="527380" y="-47535"/>
                        <a:pt x="1140674" y="-65740"/>
                        <a:pt x="952362" y="160110"/>
                      </a:cubicBezTo>
                      <a:cubicBezTo>
                        <a:pt x="764050" y="385960"/>
                        <a:pt x="242668" y="1088496"/>
                        <a:pt x="0" y="1539835"/>
                      </a:cubicBezTo>
                      <a:close/>
                    </a:path>
                  </a:pathLst>
                </a:custGeom>
                <a:gradFill flip="none" rotWithShape="1">
                  <a:gsLst>
                    <a:gs pos="0">
                      <a:srgbClr val="FF6600"/>
                    </a:gs>
                    <a:gs pos="100000">
                      <a:srgbClr val="FFC00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Freeform: Shape 13">
                  <a:extLst>
                    <a:ext uri="{FF2B5EF4-FFF2-40B4-BE49-F238E27FC236}">
                      <a16:creationId xmlns:a16="http://schemas.microsoft.com/office/drawing/2014/main" id="{1972DCC1-D851-2CC2-88D2-FA85798A18CD}"/>
                    </a:ext>
                  </a:extLst>
                </p:cNvPr>
                <p:cNvSpPr/>
                <p:nvPr/>
              </p:nvSpPr>
              <p:spPr>
                <a:xfrm rot="17509198" flipH="1">
                  <a:off x="7218592" y="2591827"/>
                  <a:ext cx="488750" cy="1589901"/>
                </a:xfrm>
                <a:custGeom>
                  <a:avLst/>
                  <a:gdLst>
                    <a:gd name="connsiteX0" fmla="*/ 23624 w 940665"/>
                    <a:gd name="connsiteY0" fmla="*/ 1636407 h 1636726"/>
                    <a:gd name="connsiteX1" fmla="*/ 326080 w 940665"/>
                    <a:gd name="connsiteY1" fmla="*/ 257773 h 1636726"/>
                    <a:gd name="connsiteX2" fmla="*/ 938024 w 940665"/>
                    <a:gd name="connsiteY2" fmla="*/ 124130 h 1636726"/>
                    <a:gd name="connsiteX3" fmla="*/ 23624 w 940665"/>
                    <a:gd name="connsiteY3" fmla="*/ 1636407 h 1636726"/>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0 w 867673"/>
                    <a:gd name="connsiteY0" fmla="*/ 1629887 h 1629887"/>
                    <a:gd name="connsiteX1" fmla="*/ 253219 w 867673"/>
                    <a:gd name="connsiteY1" fmla="*/ 258287 h 1629887"/>
                    <a:gd name="connsiteX2" fmla="*/ 865163 w 867673"/>
                    <a:gd name="connsiteY2" fmla="*/ 124644 h 1629887"/>
                    <a:gd name="connsiteX3" fmla="*/ 0 w 867673"/>
                    <a:gd name="connsiteY3" fmla="*/ 1629887 h 1629887"/>
                    <a:gd name="connsiteX0" fmla="*/ 0 w 868996"/>
                    <a:gd name="connsiteY0" fmla="*/ 1627137 h 1627137"/>
                    <a:gd name="connsiteX1" fmla="*/ 302456 w 868996"/>
                    <a:gd name="connsiteY1" fmla="*/ 262571 h 1627137"/>
                    <a:gd name="connsiteX2" fmla="*/ 865163 w 868996"/>
                    <a:gd name="connsiteY2" fmla="*/ 121894 h 1627137"/>
                    <a:gd name="connsiteX3" fmla="*/ 0 w 868996"/>
                    <a:gd name="connsiteY3" fmla="*/ 1627137 h 1627137"/>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97774"/>
                    <a:gd name="connsiteY0" fmla="*/ 1618974 h 1618974"/>
                    <a:gd name="connsiteX1" fmla="*/ 330591 w 897774"/>
                    <a:gd name="connsiteY1" fmla="*/ 261442 h 1618974"/>
                    <a:gd name="connsiteX2" fmla="*/ 893298 w 897774"/>
                    <a:gd name="connsiteY2" fmla="*/ 120765 h 1618974"/>
                    <a:gd name="connsiteX3" fmla="*/ 0 w 897774"/>
                    <a:gd name="connsiteY3" fmla="*/ 1618974 h 1618974"/>
                    <a:gd name="connsiteX0" fmla="*/ 0 w 918726"/>
                    <a:gd name="connsiteY0" fmla="*/ 1552180 h 1552180"/>
                    <a:gd name="connsiteX1" fmla="*/ 330591 w 918726"/>
                    <a:gd name="connsiteY1" fmla="*/ 194648 h 1552180"/>
                    <a:gd name="connsiteX2" fmla="*/ 914400 w 918726"/>
                    <a:gd name="connsiteY2" fmla="*/ 152445 h 1552180"/>
                    <a:gd name="connsiteX3" fmla="*/ 0 w 918726"/>
                    <a:gd name="connsiteY3" fmla="*/ 1552180 h 1552180"/>
                    <a:gd name="connsiteX0" fmla="*/ 0 w 954018"/>
                    <a:gd name="connsiteY0" fmla="*/ 1552180 h 1552180"/>
                    <a:gd name="connsiteX1" fmla="*/ 330591 w 954018"/>
                    <a:gd name="connsiteY1" fmla="*/ 194648 h 1552180"/>
                    <a:gd name="connsiteX2" fmla="*/ 914400 w 954018"/>
                    <a:gd name="connsiteY2" fmla="*/ 152445 h 1552180"/>
                    <a:gd name="connsiteX3" fmla="*/ 0 w 954018"/>
                    <a:gd name="connsiteY3" fmla="*/ 1552180 h 1552180"/>
                    <a:gd name="connsiteX0" fmla="*/ 0 w 745316"/>
                    <a:gd name="connsiteY0" fmla="*/ 1422571 h 1422571"/>
                    <a:gd name="connsiteX1" fmla="*/ 330591 w 745316"/>
                    <a:gd name="connsiteY1" fmla="*/ 65039 h 1422571"/>
                    <a:gd name="connsiteX2" fmla="*/ 693508 w 745316"/>
                    <a:gd name="connsiteY2" fmla="*/ 339733 h 1422571"/>
                    <a:gd name="connsiteX3" fmla="*/ 0 w 745316"/>
                    <a:gd name="connsiteY3" fmla="*/ 1422571 h 1422571"/>
                    <a:gd name="connsiteX0" fmla="*/ 0 w 703523"/>
                    <a:gd name="connsiteY0" fmla="*/ 1592275 h 1592275"/>
                    <a:gd name="connsiteX1" fmla="*/ 383457 w 703523"/>
                    <a:gd name="connsiteY1" fmla="*/ 46463 h 1592275"/>
                    <a:gd name="connsiteX2" fmla="*/ 693508 w 703523"/>
                    <a:gd name="connsiteY2" fmla="*/ 509437 h 1592275"/>
                    <a:gd name="connsiteX3" fmla="*/ 0 w 703523"/>
                    <a:gd name="connsiteY3" fmla="*/ 1592275 h 1592275"/>
                    <a:gd name="connsiteX0" fmla="*/ 0 w 704697"/>
                    <a:gd name="connsiteY0" fmla="*/ 1582623 h 1582623"/>
                    <a:gd name="connsiteX1" fmla="*/ 383457 w 704697"/>
                    <a:gd name="connsiteY1" fmla="*/ 36811 h 1582623"/>
                    <a:gd name="connsiteX2" fmla="*/ 693508 w 704697"/>
                    <a:gd name="connsiteY2" fmla="*/ 499785 h 1582623"/>
                    <a:gd name="connsiteX3" fmla="*/ 0 w 704697"/>
                    <a:gd name="connsiteY3" fmla="*/ 1582623 h 1582623"/>
                    <a:gd name="connsiteX0" fmla="*/ 0 w 664095"/>
                    <a:gd name="connsiteY0" fmla="*/ 1614102 h 1614102"/>
                    <a:gd name="connsiteX1" fmla="*/ 345769 w 664095"/>
                    <a:gd name="connsiteY1" fmla="*/ 47965 h 1614102"/>
                    <a:gd name="connsiteX2" fmla="*/ 655820 w 664095"/>
                    <a:gd name="connsiteY2" fmla="*/ 510939 h 1614102"/>
                    <a:gd name="connsiteX3" fmla="*/ 0 w 664095"/>
                    <a:gd name="connsiteY3" fmla="*/ 1614102 h 1614102"/>
                    <a:gd name="connsiteX0" fmla="*/ 0 w 712574"/>
                    <a:gd name="connsiteY0" fmla="*/ 1611707 h 1611707"/>
                    <a:gd name="connsiteX1" fmla="*/ 345769 w 712574"/>
                    <a:gd name="connsiteY1" fmla="*/ 45570 h 1611707"/>
                    <a:gd name="connsiteX2" fmla="*/ 705290 w 712574"/>
                    <a:gd name="connsiteY2" fmla="*/ 525178 h 1611707"/>
                    <a:gd name="connsiteX3" fmla="*/ 0 w 712574"/>
                    <a:gd name="connsiteY3" fmla="*/ 1611707 h 1611707"/>
                    <a:gd name="connsiteX0" fmla="*/ 0 w 743663"/>
                    <a:gd name="connsiteY0" fmla="*/ 1599965 h 1599965"/>
                    <a:gd name="connsiteX1" fmla="*/ 345769 w 743663"/>
                    <a:gd name="connsiteY1" fmla="*/ 33828 h 1599965"/>
                    <a:gd name="connsiteX2" fmla="*/ 736897 w 743663"/>
                    <a:gd name="connsiteY2" fmla="*/ 609152 h 1599965"/>
                    <a:gd name="connsiteX3" fmla="*/ 0 w 743663"/>
                    <a:gd name="connsiteY3" fmla="*/ 1599965 h 1599965"/>
                    <a:gd name="connsiteX0" fmla="*/ 0 w 664459"/>
                    <a:gd name="connsiteY0" fmla="*/ 1565756 h 1565756"/>
                    <a:gd name="connsiteX1" fmla="*/ 269122 w 664459"/>
                    <a:gd name="connsiteY1" fmla="*/ 31890 h 1565756"/>
                    <a:gd name="connsiteX2" fmla="*/ 660250 w 664459"/>
                    <a:gd name="connsiteY2" fmla="*/ 607214 h 1565756"/>
                    <a:gd name="connsiteX3" fmla="*/ 0 w 664459"/>
                    <a:gd name="connsiteY3" fmla="*/ 1565756 h 1565756"/>
                    <a:gd name="connsiteX0" fmla="*/ 0 w 662275"/>
                    <a:gd name="connsiteY0" fmla="*/ 1577912 h 1577912"/>
                    <a:gd name="connsiteX1" fmla="*/ 199160 w 662275"/>
                    <a:gd name="connsiteY1" fmla="*/ 31345 h 1577912"/>
                    <a:gd name="connsiteX2" fmla="*/ 660250 w 662275"/>
                    <a:gd name="connsiteY2" fmla="*/ 619370 h 1577912"/>
                    <a:gd name="connsiteX3" fmla="*/ 0 w 662275"/>
                    <a:gd name="connsiteY3" fmla="*/ 1577912 h 1577912"/>
                    <a:gd name="connsiteX0" fmla="*/ 0 w 640718"/>
                    <a:gd name="connsiteY0" fmla="*/ 1579212 h 1579212"/>
                    <a:gd name="connsiteX1" fmla="*/ 199160 w 640718"/>
                    <a:gd name="connsiteY1" fmla="*/ 32645 h 1579212"/>
                    <a:gd name="connsiteX2" fmla="*/ 638600 w 640718"/>
                    <a:gd name="connsiteY2" fmla="*/ 607981 h 1579212"/>
                    <a:gd name="connsiteX3" fmla="*/ 0 w 640718"/>
                    <a:gd name="connsiteY3" fmla="*/ 1579212 h 1579212"/>
                    <a:gd name="connsiteX0" fmla="*/ 0 w 604203"/>
                    <a:gd name="connsiteY0" fmla="*/ 1571113 h 1571113"/>
                    <a:gd name="connsiteX1" fmla="*/ 199160 w 604203"/>
                    <a:gd name="connsiteY1" fmla="*/ 24546 h 1571113"/>
                    <a:gd name="connsiteX2" fmla="*/ 601904 w 604203"/>
                    <a:gd name="connsiteY2" fmla="*/ 687658 h 1571113"/>
                    <a:gd name="connsiteX3" fmla="*/ 0 w 604203"/>
                    <a:gd name="connsiteY3" fmla="*/ 1571113 h 1571113"/>
                    <a:gd name="connsiteX0" fmla="*/ 0 w 602636"/>
                    <a:gd name="connsiteY0" fmla="*/ 1525626 h 1525626"/>
                    <a:gd name="connsiteX1" fmla="*/ 120839 w 602636"/>
                    <a:gd name="connsiteY1" fmla="*/ 26069 h 1525626"/>
                    <a:gd name="connsiteX2" fmla="*/ 601904 w 602636"/>
                    <a:gd name="connsiteY2" fmla="*/ 642171 h 1525626"/>
                    <a:gd name="connsiteX3" fmla="*/ 0 w 602636"/>
                    <a:gd name="connsiteY3" fmla="*/ 1525626 h 1525626"/>
                    <a:gd name="connsiteX0" fmla="*/ 0 w 602545"/>
                    <a:gd name="connsiteY0" fmla="*/ 1533300 h 1533300"/>
                    <a:gd name="connsiteX1" fmla="*/ 120839 w 602545"/>
                    <a:gd name="connsiteY1" fmla="*/ 33743 h 1533300"/>
                    <a:gd name="connsiteX2" fmla="*/ 601904 w 602545"/>
                    <a:gd name="connsiteY2" fmla="*/ 649845 h 1533300"/>
                    <a:gd name="connsiteX3" fmla="*/ 0 w 602545"/>
                    <a:gd name="connsiteY3" fmla="*/ 1533300 h 1533300"/>
                    <a:gd name="connsiteX0" fmla="*/ 0 w 602597"/>
                    <a:gd name="connsiteY0" fmla="*/ 1529581 h 1529581"/>
                    <a:gd name="connsiteX1" fmla="*/ 120839 w 602597"/>
                    <a:gd name="connsiteY1" fmla="*/ 30024 h 1529581"/>
                    <a:gd name="connsiteX2" fmla="*/ 601904 w 602597"/>
                    <a:gd name="connsiteY2" fmla="*/ 646126 h 1529581"/>
                    <a:gd name="connsiteX3" fmla="*/ 0 w 602597"/>
                    <a:gd name="connsiteY3" fmla="*/ 1529581 h 1529581"/>
                    <a:gd name="connsiteX0" fmla="*/ 7031 w 609628"/>
                    <a:gd name="connsiteY0" fmla="*/ 1529581 h 1529581"/>
                    <a:gd name="connsiteX1" fmla="*/ 127870 w 609628"/>
                    <a:gd name="connsiteY1" fmla="*/ 30024 h 1529581"/>
                    <a:gd name="connsiteX2" fmla="*/ 608935 w 609628"/>
                    <a:gd name="connsiteY2" fmla="*/ 646126 h 1529581"/>
                    <a:gd name="connsiteX3" fmla="*/ 7031 w 609628"/>
                    <a:gd name="connsiteY3" fmla="*/ 1529581 h 1529581"/>
                    <a:gd name="connsiteX0" fmla="*/ 9991 w 635921"/>
                    <a:gd name="connsiteY0" fmla="*/ 1526182 h 1526182"/>
                    <a:gd name="connsiteX1" fmla="*/ 130830 w 635921"/>
                    <a:gd name="connsiteY1" fmla="*/ 26625 h 1526182"/>
                    <a:gd name="connsiteX2" fmla="*/ 635222 w 635921"/>
                    <a:gd name="connsiteY2" fmla="*/ 636463 h 1526182"/>
                    <a:gd name="connsiteX3" fmla="*/ 9991 w 635921"/>
                    <a:gd name="connsiteY3" fmla="*/ 1526182 h 1526182"/>
                    <a:gd name="connsiteX0" fmla="*/ 9991 w 636598"/>
                    <a:gd name="connsiteY0" fmla="*/ 1526182 h 1526182"/>
                    <a:gd name="connsiteX1" fmla="*/ 130830 w 636598"/>
                    <a:gd name="connsiteY1" fmla="*/ 26625 h 1526182"/>
                    <a:gd name="connsiteX2" fmla="*/ 635222 w 636598"/>
                    <a:gd name="connsiteY2" fmla="*/ 636463 h 1526182"/>
                    <a:gd name="connsiteX3" fmla="*/ 9991 w 636598"/>
                    <a:gd name="connsiteY3" fmla="*/ 1526182 h 1526182"/>
                    <a:gd name="connsiteX0" fmla="*/ 9991 w 636926"/>
                    <a:gd name="connsiteY0" fmla="*/ 1526182 h 1526182"/>
                    <a:gd name="connsiteX1" fmla="*/ 130830 w 636926"/>
                    <a:gd name="connsiteY1" fmla="*/ 26625 h 1526182"/>
                    <a:gd name="connsiteX2" fmla="*/ 635222 w 636926"/>
                    <a:gd name="connsiteY2" fmla="*/ 636463 h 1526182"/>
                    <a:gd name="connsiteX3" fmla="*/ 9991 w 636926"/>
                    <a:gd name="connsiteY3" fmla="*/ 1526182 h 1526182"/>
                    <a:gd name="connsiteX0" fmla="*/ 9148 w 635189"/>
                    <a:gd name="connsiteY0" fmla="*/ 1436915 h 1436915"/>
                    <a:gd name="connsiteX1" fmla="*/ 138270 w 635189"/>
                    <a:gd name="connsiteY1" fmla="*/ 30367 h 1436915"/>
                    <a:gd name="connsiteX2" fmla="*/ 634379 w 635189"/>
                    <a:gd name="connsiteY2" fmla="*/ 547196 h 1436915"/>
                    <a:gd name="connsiteX3" fmla="*/ 9148 w 635189"/>
                    <a:gd name="connsiteY3" fmla="*/ 1436915 h 1436915"/>
                    <a:gd name="connsiteX0" fmla="*/ 8887 w 616611"/>
                    <a:gd name="connsiteY0" fmla="*/ 1432551 h 1432551"/>
                    <a:gd name="connsiteX1" fmla="*/ 138009 w 616611"/>
                    <a:gd name="connsiteY1" fmla="*/ 26003 h 1432551"/>
                    <a:gd name="connsiteX2" fmla="*/ 615771 w 616611"/>
                    <a:gd name="connsiteY2" fmla="*/ 586720 h 1432551"/>
                    <a:gd name="connsiteX3" fmla="*/ 8887 w 616611"/>
                    <a:gd name="connsiteY3" fmla="*/ 1432551 h 1432551"/>
                    <a:gd name="connsiteX0" fmla="*/ 6277 w 614708"/>
                    <a:gd name="connsiteY0" fmla="*/ 1376399 h 1376399"/>
                    <a:gd name="connsiteX1" fmla="*/ 175350 w 614708"/>
                    <a:gd name="connsiteY1" fmla="*/ 28381 h 1376399"/>
                    <a:gd name="connsiteX2" fmla="*/ 613161 w 614708"/>
                    <a:gd name="connsiteY2" fmla="*/ 530568 h 1376399"/>
                    <a:gd name="connsiteX3" fmla="*/ 6277 w 614708"/>
                    <a:gd name="connsiteY3" fmla="*/ 1376399 h 1376399"/>
                    <a:gd name="connsiteX0" fmla="*/ 8276 w 616899"/>
                    <a:gd name="connsiteY0" fmla="*/ 1363353 h 1363353"/>
                    <a:gd name="connsiteX1" fmla="*/ 177349 w 616899"/>
                    <a:gd name="connsiteY1" fmla="*/ 15335 h 1363353"/>
                    <a:gd name="connsiteX2" fmla="*/ 615160 w 616899"/>
                    <a:gd name="connsiteY2" fmla="*/ 517522 h 1363353"/>
                    <a:gd name="connsiteX3" fmla="*/ 8276 w 616899"/>
                    <a:gd name="connsiteY3" fmla="*/ 1363353 h 1363353"/>
                    <a:gd name="connsiteX0" fmla="*/ 10683 w 618769"/>
                    <a:gd name="connsiteY0" fmla="*/ 1398965 h 1398965"/>
                    <a:gd name="connsiteX1" fmla="*/ 154787 w 618769"/>
                    <a:gd name="connsiteY1" fmla="*/ 14367 h 1398965"/>
                    <a:gd name="connsiteX2" fmla="*/ 617567 w 618769"/>
                    <a:gd name="connsiteY2" fmla="*/ 553134 h 1398965"/>
                    <a:gd name="connsiteX3" fmla="*/ 10683 w 618769"/>
                    <a:gd name="connsiteY3" fmla="*/ 1398965 h 1398965"/>
                    <a:gd name="connsiteX0" fmla="*/ 6912 w 534729"/>
                    <a:gd name="connsiteY0" fmla="*/ 1408619 h 1408619"/>
                    <a:gd name="connsiteX1" fmla="*/ 151016 w 534729"/>
                    <a:gd name="connsiteY1" fmla="*/ 24021 h 1408619"/>
                    <a:gd name="connsiteX2" fmla="*/ 533441 w 534729"/>
                    <a:gd name="connsiteY2" fmla="*/ 593448 h 1408619"/>
                    <a:gd name="connsiteX3" fmla="*/ 6912 w 534729"/>
                    <a:gd name="connsiteY3" fmla="*/ 1408619 h 1408619"/>
                    <a:gd name="connsiteX0" fmla="*/ 6040 w 534248"/>
                    <a:gd name="connsiteY0" fmla="*/ 1343266 h 1343266"/>
                    <a:gd name="connsiteX1" fmla="*/ 167574 w 534248"/>
                    <a:gd name="connsiteY1" fmla="*/ 26598 h 1343266"/>
                    <a:gd name="connsiteX2" fmla="*/ 532569 w 534248"/>
                    <a:gd name="connsiteY2" fmla="*/ 528095 h 1343266"/>
                    <a:gd name="connsiteX3" fmla="*/ 6040 w 534248"/>
                    <a:gd name="connsiteY3" fmla="*/ 1343266 h 1343266"/>
                    <a:gd name="connsiteX0" fmla="*/ 5003 w 562097"/>
                    <a:gd name="connsiteY0" fmla="*/ 1276725 h 1276725"/>
                    <a:gd name="connsiteX1" fmla="*/ 194838 w 562097"/>
                    <a:gd name="connsiteY1" fmla="*/ 26086 h 1276725"/>
                    <a:gd name="connsiteX2" fmla="*/ 559833 w 562097"/>
                    <a:gd name="connsiteY2" fmla="*/ 527583 h 1276725"/>
                    <a:gd name="connsiteX3" fmla="*/ 5003 w 562097"/>
                    <a:gd name="connsiteY3" fmla="*/ 1276725 h 1276725"/>
                    <a:gd name="connsiteX0" fmla="*/ 5003 w 662755"/>
                    <a:gd name="connsiteY0" fmla="*/ 1275558 h 1275558"/>
                    <a:gd name="connsiteX1" fmla="*/ 194838 w 662755"/>
                    <a:gd name="connsiteY1" fmla="*/ 24919 h 1275558"/>
                    <a:gd name="connsiteX2" fmla="*/ 661019 w 662755"/>
                    <a:gd name="connsiteY2" fmla="*/ 551830 h 1275558"/>
                    <a:gd name="connsiteX3" fmla="*/ 5003 w 662755"/>
                    <a:gd name="connsiteY3" fmla="*/ 1275558 h 1275558"/>
                    <a:gd name="connsiteX0" fmla="*/ 5003 w 662755"/>
                    <a:gd name="connsiteY0" fmla="*/ 1275558 h 1275558"/>
                    <a:gd name="connsiteX1" fmla="*/ 194838 w 662755"/>
                    <a:gd name="connsiteY1" fmla="*/ 24919 h 1275558"/>
                    <a:gd name="connsiteX2" fmla="*/ 661019 w 662755"/>
                    <a:gd name="connsiteY2" fmla="*/ 551830 h 1275558"/>
                    <a:gd name="connsiteX3" fmla="*/ 5003 w 662755"/>
                    <a:gd name="connsiteY3" fmla="*/ 1275558 h 1275558"/>
                    <a:gd name="connsiteX0" fmla="*/ 5003 w 662755"/>
                    <a:gd name="connsiteY0" fmla="*/ 1275558 h 1275558"/>
                    <a:gd name="connsiteX1" fmla="*/ 194838 w 662755"/>
                    <a:gd name="connsiteY1" fmla="*/ 24919 h 1275558"/>
                    <a:gd name="connsiteX2" fmla="*/ 661019 w 662755"/>
                    <a:gd name="connsiteY2" fmla="*/ 551830 h 1275558"/>
                    <a:gd name="connsiteX3" fmla="*/ 5003 w 662755"/>
                    <a:gd name="connsiteY3" fmla="*/ 1275558 h 1275558"/>
                    <a:gd name="connsiteX0" fmla="*/ 4478 w 662668"/>
                    <a:gd name="connsiteY0" fmla="*/ 1285342 h 1285342"/>
                    <a:gd name="connsiteX1" fmla="*/ 213512 w 662668"/>
                    <a:gd name="connsiteY1" fmla="*/ 24549 h 1285342"/>
                    <a:gd name="connsiteX2" fmla="*/ 660494 w 662668"/>
                    <a:gd name="connsiteY2" fmla="*/ 561614 h 1285342"/>
                    <a:gd name="connsiteX3" fmla="*/ 4478 w 662668"/>
                    <a:gd name="connsiteY3" fmla="*/ 1285342 h 1285342"/>
                    <a:gd name="connsiteX0" fmla="*/ 4477 w 635106"/>
                    <a:gd name="connsiteY0" fmla="*/ 1285952 h 1285952"/>
                    <a:gd name="connsiteX1" fmla="*/ 213511 w 635106"/>
                    <a:gd name="connsiteY1" fmla="*/ 25159 h 1285952"/>
                    <a:gd name="connsiteX2" fmla="*/ 632778 w 635106"/>
                    <a:gd name="connsiteY2" fmla="*/ 548252 h 1285952"/>
                    <a:gd name="connsiteX3" fmla="*/ 4477 w 635106"/>
                    <a:gd name="connsiteY3" fmla="*/ 1285952 h 1285952"/>
                    <a:gd name="connsiteX0" fmla="*/ 4229 w 645742"/>
                    <a:gd name="connsiteY0" fmla="*/ 1283393 h 1283393"/>
                    <a:gd name="connsiteX1" fmla="*/ 223924 w 645742"/>
                    <a:gd name="connsiteY1" fmla="*/ 25142 h 1283393"/>
                    <a:gd name="connsiteX2" fmla="*/ 643191 w 645742"/>
                    <a:gd name="connsiteY2" fmla="*/ 548235 h 1283393"/>
                    <a:gd name="connsiteX3" fmla="*/ 4229 w 645742"/>
                    <a:gd name="connsiteY3" fmla="*/ 1283393 h 1283393"/>
                    <a:gd name="connsiteX0" fmla="*/ 2129 w 643642"/>
                    <a:gd name="connsiteY0" fmla="*/ 1283393 h 1283393"/>
                    <a:gd name="connsiteX1" fmla="*/ 221824 w 643642"/>
                    <a:gd name="connsiteY1" fmla="*/ 25142 h 1283393"/>
                    <a:gd name="connsiteX2" fmla="*/ 641091 w 643642"/>
                    <a:gd name="connsiteY2" fmla="*/ 548235 h 1283393"/>
                    <a:gd name="connsiteX3" fmla="*/ 2129 w 643642"/>
                    <a:gd name="connsiteY3" fmla="*/ 1283393 h 1283393"/>
                    <a:gd name="connsiteX0" fmla="*/ 2129 w 643642"/>
                    <a:gd name="connsiteY0" fmla="*/ 1283393 h 1283393"/>
                    <a:gd name="connsiteX1" fmla="*/ 221824 w 643642"/>
                    <a:gd name="connsiteY1" fmla="*/ 25142 h 1283393"/>
                    <a:gd name="connsiteX2" fmla="*/ 641091 w 643642"/>
                    <a:gd name="connsiteY2" fmla="*/ 548235 h 1283393"/>
                    <a:gd name="connsiteX3" fmla="*/ 2129 w 643642"/>
                    <a:gd name="connsiteY3" fmla="*/ 1283393 h 1283393"/>
                    <a:gd name="connsiteX0" fmla="*/ 1979 w 656775"/>
                    <a:gd name="connsiteY0" fmla="*/ 1272048 h 1272048"/>
                    <a:gd name="connsiteX1" fmla="*/ 234673 w 656775"/>
                    <a:gd name="connsiteY1" fmla="*/ 25062 h 1272048"/>
                    <a:gd name="connsiteX2" fmla="*/ 653940 w 656775"/>
                    <a:gd name="connsiteY2" fmla="*/ 548155 h 1272048"/>
                    <a:gd name="connsiteX3" fmla="*/ 1979 w 656775"/>
                    <a:gd name="connsiteY3" fmla="*/ 1272048 h 1272048"/>
                  </a:gdLst>
                  <a:ahLst/>
                  <a:cxnLst>
                    <a:cxn ang="0">
                      <a:pos x="connsiteX0" y="connsiteY0"/>
                    </a:cxn>
                    <a:cxn ang="0">
                      <a:pos x="connsiteX1" y="connsiteY1"/>
                    </a:cxn>
                    <a:cxn ang="0">
                      <a:pos x="connsiteX2" y="connsiteY2"/>
                    </a:cxn>
                    <a:cxn ang="0">
                      <a:pos x="connsiteX3" y="connsiteY3"/>
                    </a:cxn>
                  </a:cxnLst>
                  <a:rect l="l" t="t" r="r" b="b"/>
                  <a:pathLst>
                    <a:path w="656775" h="1272048">
                      <a:moveTo>
                        <a:pt x="1979" y="1272048"/>
                      </a:moveTo>
                      <a:cubicBezTo>
                        <a:pt x="-20033" y="967590"/>
                        <a:pt x="146918" y="160924"/>
                        <a:pt x="234673" y="25062"/>
                      </a:cubicBezTo>
                      <a:cubicBezTo>
                        <a:pt x="322428" y="-110800"/>
                        <a:pt x="692722" y="340324"/>
                        <a:pt x="653940" y="548155"/>
                      </a:cubicBezTo>
                      <a:cubicBezTo>
                        <a:pt x="615158" y="755986"/>
                        <a:pt x="435934" y="842930"/>
                        <a:pt x="1979" y="1272048"/>
                      </a:cubicBezTo>
                      <a:close/>
                    </a:path>
                  </a:pathLst>
                </a:custGeom>
                <a:gradFill flip="none" rotWithShape="1">
                  <a:gsLst>
                    <a:gs pos="0">
                      <a:srgbClr val="FF6600"/>
                    </a:gs>
                    <a:gs pos="100000">
                      <a:srgbClr val="FFC00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Freeform: Shape 14">
                  <a:extLst>
                    <a:ext uri="{FF2B5EF4-FFF2-40B4-BE49-F238E27FC236}">
                      <a16:creationId xmlns:a16="http://schemas.microsoft.com/office/drawing/2014/main" id="{CDFEAE7A-297B-BA70-8785-855DE863BE0A}"/>
                    </a:ext>
                  </a:extLst>
                </p:cNvPr>
                <p:cNvSpPr/>
                <p:nvPr/>
              </p:nvSpPr>
              <p:spPr>
                <a:xfrm rot="12823791" flipH="1">
                  <a:off x="5920296" y="2239496"/>
                  <a:ext cx="558448" cy="372225"/>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 name="connsiteX0" fmla="*/ 43484 w 439049"/>
                    <a:gd name="connsiteY0" fmla="*/ 59098 h 331274"/>
                    <a:gd name="connsiteX1" fmla="*/ 428298 w 439049"/>
                    <a:gd name="connsiteY1" fmla="*/ 17127 h 331274"/>
                    <a:gd name="connsiteX2" fmla="*/ 310771 w 439049"/>
                    <a:gd name="connsiteY2" fmla="*/ 326384 h 331274"/>
                    <a:gd name="connsiteX3" fmla="*/ 36451 w 439049"/>
                    <a:gd name="connsiteY3" fmla="*/ 220876 h 331274"/>
                    <a:gd name="connsiteX4" fmla="*/ 43484 w 439049"/>
                    <a:gd name="connsiteY4" fmla="*/ 59098 h 331274"/>
                    <a:gd name="connsiteX0" fmla="*/ 49839 w 464001"/>
                    <a:gd name="connsiteY0" fmla="*/ 60302 h 348726"/>
                    <a:gd name="connsiteX1" fmla="*/ 434653 w 464001"/>
                    <a:gd name="connsiteY1" fmla="*/ 18331 h 348726"/>
                    <a:gd name="connsiteX2" fmla="*/ 398575 w 464001"/>
                    <a:gd name="connsiteY2" fmla="*/ 344254 h 348726"/>
                    <a:gd name="connsiteX3" fmla="*/ 42806 w 464001"/>
                    <a:gd name="connsiteY3" fmla="*/ 222080 h 348726"/>
                    <a:gd name="connsiteX4" fmla="*/ 49839 w 464001"/>
                    <a:gd name="connsiteY4" fmla="*/ 60302 h 348726"/>
                    <a:gd name="connsiteX0" fmla="*/ 49839 w 453611"/>
                    <a:gd name="connsiteY0" fmla="*/ 60302 h 348726"/>
                    <a:gd name="connsiteX1" fmla="*/ 434653 w 453611"/>
                    <a:gd name="connsiteY1" fmla="*/ 18331 h 348726"/>
                    <a:gd name="connsiteX2" fmla="*/ 398575 w 453611"/>
                    <a:gd name="connsiteY2" fmla="*/ 344254 h 348726"/>
                    <a:gd name="connsiteX3" fmla="*/ 42806 w 453611"/>
                    <a:gd name="connsiteY3" fmla="*/ 222080 h 348726"/>
                    <a:gd name="connsiteX4" fmla="*/ 49839 w 453611"/>
                    <a:gd name="connsiteY4" fmla="*/ 60302 h 348726"/>
                    <a:gd name="connsiteX0" fmla="*/ 49839 w 435219"/>
                    <a:gd name="connsiteY0" fmla="*/ 96048 h 384472"/>
                    <a:gd name="connsiteX1" fmla="*/ 434653 w 435219"/>
                    <a:gd name="connsiteY1" fmla="*/ 54077 h 384472"/>
                    <a:gd name="connsiteX2" fmla="*/ 398575 w 435219"/>
                    <a:gd name="connsiteY2" fmla="*/ 380000 h 384472"/>
                    <a:gd name="connsiteX3" fmla="*/ 42806 w 435219"/>
                    <a:gd name="connsiteY3" fmla="*/ 257826 h 384472"/>
                    <a:gd name="connsiteX4" fmla="*/ 49839 w 435219"/>
                    <a:gd name="connsiteY4" fmla="*/ 96048 h 384472"/>
                    <a:gd name="connsiteX0" fmla="*/ 49839 w 435219"/>
                    <a:gd name="connsiteY0" fmla="*/ 96048 h 384472"/>
                    <a:gd name="connsiteX1" fmla="*/ 434653 w 435219"/>
                    <a:gd name="connsiteY1" fmla="*/ 54077 h 384472"/>
                    <a:gd name="connsiteX2" fmla="*/ 398575 w 435219"/>
                    <a:gd name="connsiteY2" fmla="*/ 380000 h 384472"/>
                    <a:gd name="connsiteX3" fmla="*/ 42806 w 435219"/>
                    <a:gd name="connsiteY3" fmla="*/ 257826 h 384472"/>
                    <a:gd name="connsiteX4" fmla="*/ 49839 w 435219"/>
                    <a:gd name="connsiteY4" fmla="*/ 96048 h 384472"/>
                    <a:gd name="connsiteX0" fmla="*/ 49839 w 446475"/>
                    <a:gd name="connsiteY0" fmla="*/ 96048 h 393475"/>
                    <a:gd name="connsiteX1" fmla="*/ 434653 w 446475"/>
                    <a:gd name="connsiteY1" fmla="*/ 54077 h 393475"/>
                    <a:gd name="connsiteX2" fmla="*/ 398575 w 446475"/>
                    <a:gd name="connsiteY2" fmla="*/ 380000 h 393475"/>
                    <a:gd name="connsiteX3" fmla="*/ 42806 w 446475"/>
                    <a:gd name="connsiteY3" fmla="*/ 257826 h 393475"/>
                    <a:gd name="connsiteX4" fmla="*/ 49839 w 446475"/>
                    <a:gd name="connsiteY4" fmla="*/ 96048 h 393475"/>
                    <a:gd name="connsiteX0" fmla="*/ 50019 w 438366"/>
                    <a:gd name="connsiteY0" fmla="*/ 68640 h 357370"/>
                    <a:gd name="connsiteX1" fmla="*/ 437803 w 438366"/>
                    <a:gd name="connsiteY1" fmla="*/ 61856 h 357370"/>
                    <a:gd name="connsiteX2" fmla="*/ 398755 w 438366"/>
                    <a:gd name="connsiteY2" fmla="*/ 352592 h 357370"/>
                    <a:gd name="connsiteX3" fmla="*/ 42986 w 438366"/>
                    <a:gd name="connsiteY3" fmla="*/ 230418 h 357370"/>
                    <a:gd name="connsiteX4" fmla="*/ 50019 w 438366"/>
                    <a:gd name="connsiteY4" fmla="*/ 68640 h 357370"/>
                    <a:gd name="connsiteX0" fmla="*/ 52800 w 491708"/>
                    <a:gd name="connsiteY0" fmla="*/ 34214 h 340222"/>
                    <a:gd name="connsiteX1" fmla="*/ 440584 w 491708"/>
                    <a:gd name="connsiteY1" fmla="*/ 27430 h 340222"/>
                    <a:gd name="connsiteX2" fmla="*/ 444431 w 491708"/>
                    <a:gd name="connsiteY2" fmla="*/ 335950 h 340222"/>
                    <a:gd name="connsiteX3" fmla="*/ 45767 w 491708"/>
                    <a:gd name="connsiteY3" fmla="*/ 195992 h 340222"/>
                    <a:gd name="connsiteX4" fmla="*/ 52800 w 491708"/>
                    <a:gd name="connsiteY4" fmla="*/ 34214 h 340222"/>
                    <a:gd name="connsiteX0" fmla="*/ 51102 w 476327"/>
                    <a:gd name="connsiteY0" fmla="*/ 77108 h 385508"/>
                    <a:gd name="connsiteX1" fmla="*/ 409803 w 476327"/>
                    <a:gd name="connsiteY1" fmla="*/ 17052 h 385508"/>
                    <a:gd name="connsiteX2" fmla="*/ 442733 w 476327"/>
                    <a:gd name="connsiteY2" fmla="*/ 378844 h 385508"/>
                    <a:gd name="connsiteX3" fmla="*/ 44069 w 476327"/>
                    <a:gd name="connsiteY3" fmla="*/ 238886 h 385508"/>
                    <a:gd name="connsiteX4" fmla="*/ 51102 w 476327"/>
                    <a:gd name="connsiteY4" fmla="*/ 77108 h 385508"/>
                    <a:gd name="connsiteX0" fmla="*/ 51102 w 473161"/>
                    <a:gd name="connsiteY0" fmla="*/ 86110 h 394510"/>
                    <a:gd name="connsiteX1" fmla="*/ 409803 w 473161"/>
                    <a:gd name="connsiteY1" fmla="*/ 26054 h 394510"/>
                    <a:gd name="connsiteX2" fmla="*/ 442733 w 473161"/>
                    <a:gd name="connsiteY2" fmla="*/ 387846 h 394510"/>
                    <a:gd name="connsiteX3" fmla="*/ 44069 w 473161"/>
                    <a:gd name="connsiteY3" fmla="*/ 247888 h 394510"/>
                    <a:gd name="connsiteX4" fmla="*/ 51102 w 473161"/>
                    <a:gd name="connsiteY4" fmla="*/ 86110 h 394510"/>
                    <a:gd name="connsiteX0" fmla="*/ 49276 w 456363"/>
                    <a:gd name="connsiteY0" fmla="*/ 75634 h 363571"/>
                    <a:gd name="connsiteX1" fmla="*/ 407977 w 456363"/>
                    <a:gd name="connsiteY1" fmla="*/ 15578 h 363571"/>
                    <a:gd name="connsiteX2" fmla="*/ 413338 w 456363"/>
                    <a:gd name="connsiteY2" fmla="*/ 356048 h 363571"/>
                    <a:gd name="connsiteX3" fmla="*/ 42243 w 456363"/>
                    <a:gd name="connsiteY3" fmla="*/ 237412 h 363571"/>
                    <a:gd name="connsiteX4" fmla="*/ 49276 w 456363"/>
                    <a:gd name="connsiteY4" fmla="*/ 75634 h 363571"/>
                    <a:gd name="connsiteX0" fmla="*/ 49276 w 443751"/>
                    <a:gd name="connsiteY0" fmla="*/ 75634 h 416040"/>
                    <a:gd name="connsiteX1" fmla="*/ 407977 w 443751"/>
                    <a:gd name="connsiteY1" fmla="*/ 15578 h 416040"/>
                    <a:gd name="connsiteX2" fmla="*/ 413338 w 443751"/>
                    <a:gd name="connsiteY2" fmla="*/ 356048 h 416040"/>
                    <a:gd name="connsiteX3" fmla="*/ 42243 w 443751"/>
                    <a:gd name="connsiteY3" fmla="*/ 237412 h 416040"/>
                    <a:gd name="connsiteX4" fmla="*/ 49276 w 443751"/>
                    <a:gd name="connsiteY4" fmla="*/ 75634 h 416040"/>
                    <a:gd name="connsiteX0" fmla="*/ 49339 w 444283"/>
                    <a:gd name="connsiteY0" fmla="*/ 68540 h 322185"/>
                    <a:gd name="connsiteX1" fmla="*/ 408040 w 444283"/>
                    <a:gd name="connsiteY1" fmla="*/ 8484 h 322185"/>
                    <a:gd name="connsiteX2" fmla="*/ 414387 w 444283"/>
                    <a:gd name="connsiteY2" fmla="*/ 243194 h 322185"/>
                    <a:gd name="connsiteX3" fmla="*/ 42306 w 444283"/>
                    <a:gd name="connsiteY3" fmla="*/ 230318 h 322185"/>
                    <a:gd name="connsiteX4" fmla="*/ 49339 w 444283"/>
                    <a:gd name="connsiteY4" fmla="*/ 68540 h 322185"/>
                    <a:gd name="connsiteX0" fmla="*/ 51172 w 462023"/>
                    <a:gd name="connsiteY0" fmla="*/ 69934 h 340223"/>
                    <a:gd name="connsiteX1" fmla="*/ 409873 w 462023"/>
                    <a:gd name="connsiteY1" fmla="*/ 9878 h 340223"/>
                    <a:gd name="connsiteX2" fmla="*/ 443873 w 462023"/>
                    <a:gd name="connsiteY2" fmla="*/ 265976 h 340223"/>
                    <a:gd name="connsiteX3" fmla="*/ 44139 w 462023"/>
                    <a:gd name="connsiteY3" fmla="*/ 231712 h 340223"/>
                    <a:gd name="connsiteX4" fmla="*/ 51172 w 462023"/>
                    <a:gd name="connsiteY4" fmla="*/ 69934 h 340223"/>
                    <a:gd name="connsiteX0" fmla="*/ 51172 w 450441"/>
                    <a:gd name="connsiteY0" fmla="*/ 69934 h 339759"/>
                    <a:gd name="connsiteX1" fmla="*/ 409873 w 450441"/>
                    <a:gd name="connsiteY1" fmla="*/ 9878 h 339759"/>
                    <a:gd name="connsiteX2" fmla="*/ 443873 w 450441"/>
                    <a:gd name="connsiteY2" fmla="*/ 265976 h 339759"/>
                    <a:gd name="connsiteX3" fmla="*/ 44139 w 450441"/>
                    <a:gd name="connsiteY3" fmla="*/ 231712 h 339759"/>
                    <a:gd name="connsiteX4" fmla="*/ 51172 w 450441"/>
                    <a:gd name="connsiteY4" fmla="*/ 69934 h 339759"/>
                    <a:gd name="connsiteX0" fmla="*/ 51492 w 479756"/>
                    <a:gd name="connsiteY0" fmla="*/ 78681 h 290520"/>
                    <a:gd name="connsiteX1" fmla="*/ 415732 w 479756"/>
                    <a:gd name="connsiteY1" fmla="*/ 9015 h 290520"/>
                    <a:gd name="connsiteX2" fmla="*/ 444193 w 479756"/>
                    <a:gd name="connsiteY2" fmla="*/ 274723 h 290520"/>
                    <a:gd name="connsiteX3" fmla="*/ 44459 w 479756"/>
                    <a:gd name="connsiteY3" fmla="*/ 240459 h 290520"/>
                    <a:gd name="connsiteX4" fmla="*/ 51492 w 479756"/>
                    <a:gd name="connsiteY4" fmla="*/ 78681 h 290520"/>
                    <a:gd name="connsiteX0" fmla="*/ 51492 w 466396"/>
                    <a:gd name="connsiteY0" fmla="*/ 102806 h 314645"/>
                    <a:gd name="connsiteX1" fmla="*/ 415732 w 466396"/>
                    <a:gd name="connsiteY1" fmla="*/ 33140 h 314645"/>
                    <a:gd name="connsiteX2" fmla="*/ 444193 w 466396"/>
                    <a:gd name="connsiteY2" fmla="*/ 298848 h 314645"/>
                    <a:gd name="connsiteX3" fmla="*/ 44459 w 466396"/>
                    <a:gd name="connsiteY3" fmla="*/ 264584 h 314645"/>
                    <a:gd name="connsiteX4" fmla="*/ 51492 w 466396"/>
                    <a:gd name="connsiteY4" fmla="*/ 102806 h 314645"/>
                    <a:gd name="connsiteX0" fmla="*/ 51492 w 479756"/>
                    <a:gd name="connsiteY0" fmla="*/ 78682 h 290521"/>
                    <a:gd name="connsiteX1" fmla="*/ 415732 w 479756"/>
                    <a:gd name="connsiteY1" fmla="*/ 9016 h 290521"/>
                    <a:gd name="connsiteX2" fmla="*/ 444193 w 479756"/>
                    <a:gd name="connsiteY2" fmla="*/ 274724 h 290521"/>
                    <a:gd name="connsiteX3" fmla="*/ 44459 w 479756"/>
                    <a:gd name="connsiteY3" fmla="*/ 240460 h 290521"/>
                    <a:gd name="connsiteX4" fmla="*/ 51492 w 479756"/>
                    <a:gd name="connsiteY4" fmla="*/ 78682 h 290521"/>
                    <a:gd name="connsiteX0" fmla="*/ 51492 w 447899"/>
                    <a:gd name="connsiteY0" fmla="*/ 78682 h 325052"/>
                    <a:gd name="connsiteX1" fmla="*/ 415732 w 447899"/>
                    <a:gd name="connsiteY1" fmla="*/ 9016 h 325052"/>
                    <a:gd name="connsiteX2" fmla="*/ 444193 w 447899"/>
                    <a:gd name="connsiteY2" fmla="*/ 274724 h 325052"/>
                    <a:gd name="connsiteX3" fmla="*/ 44459 w 447899"/>
                    <a:gd name="connsiteY3" fmla="*/ 240460 h 325052"/>
                    <a:gd name="connsiteX4" fmla="*/ 51492 w 447899"/>
                    <a:gd name="connsiteY4" fmla="*/ 78682 h 325052"/>
                    <a:gd name="connsiteX0" fmla="*/ 53223 w 496041"/>
                    <a:gd name="connsiteY0" fmla="*/ 74753 h 286278"/>
                    <a:gd name="connsiteX1" fmla="*/ 446972 w 496041"/>
                    <a:gd name="connsiteY1" fmla="*/ 9384 h 286278"/>
                    <a:gd name="connsiteX2" fmla="*/ 445924 w 496041"/>
                    <a:gd name="connsiteY2" fmla="*/ 270795 h 286278"/>
                    <a:gd name="connsiteX3" fmla="*/ 46190 w 496041"/>
                    <a:gd name="connsiteY3" fmla="*/ 236531 h 286278"/>
                    <a:gd name="connsiteX4" fmla="*/ 53223 w 496041"/>
                    <a:gd name="connsiteY4" fmla="*/ 74753 h 286278"/>
                    <a:gd name="connsiteX0" fmla="*/ 53223 w 475259"/>
                    <a:gd name="connsiteY0" fmla="*/ 89112 h 300636"/>
                    <a:gd name="connsiteX1" fmla="*/ 446972 w 475259"/>
                    <a:gd name="connsiteY1" fmla="*/ 23743 h 300636"/>
                    <a:gd name="connsiteX2" fmla="*/ 445924 w 475259"/>
                    <a:gd name="connsiteY2" fmla="*/ 285154 h 300636"/>
                    <a:gd name="connsiteX3" fmla="*/ 46190 w 475259"/>
                    <a:gd name="connsiteY3" fmla="*/ 250890 h 300636"/>
                    <a:gd name="connsiteX4" fmla="*/ 53223 w 475259"/>
                    <a:gd name="connsiteY4" fmla="*/ 89112 h 300636"/>
                    <a:gd name="connsiteX0" fmla="*/ 53223 w 453974"/>
                    <a:gd name="connsiteY0" fmla="*/ 89112 h 337513"/>
                    <a:gd name="connsiteX1" fmla="*/ 446972 w 453974"/>
                    <a:gd name="connsiteY1" fmla="*/ 23743 h 337513"/>
                    <a:gd name="connsiteX2" fmla="*/ 445924 w 453974"/>
                    <a:gd name="connsiteY2" fmla="*/ 285154 h 337513"/>
                    <a:gd name="connsiteX3" fmla="*/ 46190 w 453974"/>
                    <a:gd name="connsiteY3" fmla="*/ 250890 h 337513"/>
                    <a:gd name="connsiteX4" fmla="*/ 53223 w 453974"/>
                    <a:gd name="connsiteY4" fmla="*/ 89112 h 337513"/>
                    <a:gd name="connsiteX0" fmla="*/ 46920 w 468136"/>
                    <a:gd name="connsiteY0" fmla="*/ 88669 h 295701"/>
                    <a:gd name="connsiteX1" fmla="*/ 440669 w 468136"/>
                    <a:gd name="connsiteY1" fmla="*/ 23300 h 295701"/>
                    <a:gd name="connsiteX2" fmla="*/ 439621 w 468136"/>
                    <a:gd name="connsiteY2" fmla="*/ 284711 h 295701"/>
                    <a:gd name="connsiteX3" fmla="*/ 50965 w 468136"/>
                    <a:gd name="connsiteY3" fmla="*/ 231226 h 295701"/>
                    <a:gd name="connsiteX4" fmla="*/ 46920 w 468136"/>
                    <a:gd name="connsiteY4" fmla="*/ 88669 h 295701"/>
                    <a:gd name="connsiteX0" fmla="*/ 47874 w 499284"/>
                    <a:gd name="connsiteY0" fmla="*/ 76713 h 316158"/>
                    <a:gd name="connsiteX1" fmla="*/ 441623 w 499284"/>
                    <a:gd name="connsiteY1" fmla="*/ 11344 h 316158"/>
                    <a:gd name="connsiteX2" fmla="*/ 456231 w 499284"/>
                    <a:gd name="connsiteY2" fmla="*/ 308021 h 316158"/>
                    <a:gd name="connsiteX3" fmla="*/ 51919 w 499284"/>
                    <a:gd name="connsiteY3" fmla="*/ 219270 h 316158"/>
                    <a:gd name="connsiteX4" fmla="*/ 47874 w 499284"/>
                    <a:gd name="connsiteY4" fmla="*/ 76713 h 316158"/>
                    <a:gd name="connsiteX0" fmla="*/ 47874 w 463497"/>
                    <a:gd name="connsiteY0" fmla="*/ 76713 h 395062"/>
                    <a:gd name="connsiteX1" fmla="*/ 441623 w 463497"/>
                    <a:gd name="connsiteY1" fmla="*/ 11344 h 395062"/>
                    <a:gd name="connsiteX2" fmla="*/ 456231 w 463497"/>
                    <a:gd name="connsiteY2" fmla="*/ 308021 h 395062"/>
                    <a:gd name="connsiteX3" fmla="*/ 51919 w 463497"/>
                    <a:gd name="connsiteY3" fmla="*/ 219270 h 395062"/>
                    <a:gd name="connsiteX4" fmla="*/ 47874 w 463497"/>
                    <a:gd name="connsiteY4" fmla="*/ 76713 h 395062"/>
                    <a:gd name="connsiteX0" fmla="*/ 46921 w 459400"/>
                    <a:gd name="connsiteY0" fmla="*/ 72725 h 340058"/>
                    <a:gd name="connsiteX1" fmla="*/ 440670 w 459400"/>
                    <a:gd name="connsiteY1" fmla="*/ 7356 h 340058"/>
                    <a:gd name="connsiteX2" fmla="*/ 439638 w 459400"/>
                    <a:gd name="connsiteY2" fmla="*/ 240992 h 340058"/>
                    <a:gd name="connsiteX3" fmla="*/ 50966 w 459400"/>
                    <a:gd name="connsiteY3" fmla="*/ 215282 h 340058"/>
                    <a:gd name="connsiteX4" fmla="*/ 46921 w 459400"/>
                    <a:gd name="connsiteY4" fmla="*/ 72725 h 340058"/>
                    <a:gd name="connsiteX0" fmla="*/ 46921 w 489060"/>
                    <a:gd name="connsiteY0" fmla="*/ 72725 h 256034"/>
                    <a:gd name="connsiteX1" fmla="*/ 440670 w 489060"/>
                    <a:gd name="connsiteY1" fmla="*/ 7356 h 256034"/>
                    <a:gd name="connsiteX2" fmla="*/ 439638 w 489060"/>
                    <a:gd name="connsiteY2" fmla="*/ 240992 h 256034"/>
                    <a:gd name="connsiteX3" fmla="*/ 50966 w 489060"/>
                    <a:gd name="connsiteY3" fmla="*/ 215282 h 256034"/>
                    <a:gd name="connsiteX4" fmla="*/ 46921 w 489060"/>
                    <a:gd name="connsiteY4" fmla="*/ 72725 h 256034"/>
                    <a:gd name="connsiteX0" fmla="*/ 46921 w 475495"/>
                    <a:gd name="connsiteY0" fmla="*/ 86298 h 269607"/>
                    <a:gd name="connsiteX1" fmla="*/ 440670 w 475495"/>
                    <a:gd name="connsiteY1" fmla="*/ 20929 h 269607"/>
                    <a:gd name="connsiteX2" fmla="*/ 439638 w 475495"/>
                    <a:gd name="connsiteY2" fmla="*/ 254565 h 269607"/>
                    <a:gd name="connsiteX3" fmla="*/ 50966 w 475495"/>
                    <a:gd name="connsiteY3" fmla="*/ 228855 h 269607"/>
                    <a:gd name="connsiteX4" fmla="*/ 46921 w 475495"/>
                    <a:gd name="connsiteY4" fmla="*/ 86298 h 269607"/>
                    <a:gd name="connsiteX0" fmla="*/ 47873 w 499277"/>
                    <a:gd name="connsiteY0" fmla="*/ 77622 h 330195"/>
                    <a:gd name="connsiteX1" fmla="*/ 441622 w 499277"/>
                    <a:gd name="connsiteY1" fmla="*/ 12253 h 330195"/>
                    <a:gd name="connsiteX2" fmla="*/ 456221 w 499277"/>
                    <a:gd name="connsiteY2" fmla="*/ 322818 h 330195"/>
                    <a:gd name="connsiteX3" fmla="*/ 51918 w 499277"/>
                    <a:gd name="connsiteY3" fmla="*/ 220179 h 330195"/>
                    <a:gd name="connsiteX4" fmla="*/ 47873 w 499277"/>
                    <a:gd name="connsiteY4" fmla="*/ 77622 h 330195"/>
                    <a:gd name="connsiteX0" fmla="*/ 47873 w 480436"/>
                    <a:gd name="connsiteY0" fmla="*/ 77622 h 357502"/>
                    <a:gd name="connsiteX1" fmla="*/ 441622 w 480436"/>
                    <a:gd name="connsiteY1" fmla="*/ 12253 h 357502"/>
                    <a:gd name="connsiteX2" fmla="*/ 456221 w 480436"/>
                    <a:gd name="connsiteY2" fmla="*/ 322818 h 357502"/>
                    <a:gd name="connsiteX3" fmla="*/ 51918 w 480436"/>
                    <a:gd name="connsiteY3" fmla="*/ 220179 h 357502"/>
                    <a:gd name="connsiteX4" fmla="*/ 47873 w 480436"/>
                    <a:gd name="connsiteY4" fmla="*/ 77622 h 357502"/>
                    <a:gd name="connsiteX0" fmla="*/ 48157 w 482957"/>
                    <a:gd name="connsiteY0" fmla="*/ 76644 h 343420"/>
                    <a:gd name="connsiteX1" fmla="*/ 441906 w 482957"/>
                    <a:gd name="connsiteY1" fmla="*/ 11275 h 343420"/>
                    <a:gd name="connsiteX2" fmla="*/ 461125 w 482957"/>
                    <a:gd name="connsiteY2" fmla="*/ 306889 h 343420"/>
                    <a:gd name="connsiteX3" fmla="*/ 52202 w 482957"/>
                    <a:gd name="connsiteY3" fmla="*/ 219201 h 343420"/>
                    <a:gd name="connsiteX4" fmla="*/ 48157 w 482957"/>
                    <a:gd name="connsiteY4" fmla="*/ 76644 h 343420"/>
                    <a:gd name="connsiteX0" fmla="*/ 48157 w 472044"/>
                    <a:gd name="connsiteY0" fmla="*/ 76644 h 344332"/>
                    <a:gd name="connsiteX1" fmla="*/ 441906 w 472044"/>
                    <a:gd name="connsiteY1" fmla="*/ 11275 h 344332"/>
                    <a:gd name="connsiteX2" fmla="*/ 461125 w 472044"/>
                    <a:gd name="connsiteY2" fmla="*/ 306889 h 344332"/>
                    <a:gd name="connsiteX3" fmla="*/ 52202 w 472044"/>
                    <a:gd name="connsiteY3" fmla="*/ 219201 h 344332"/>
                    <a:gd name="connsiteX4" fmla="*/ 48157 w 472044"/>
                    <a:gd name="connsiteY4" fmla="*/ 76644 h 344332"/>
                    <a:gd name="connsiteX0" fmla="*/ 48157 w 462300"/>
                    <a:gd name="connsiteY0" fmla="*/ 80444 h 348132"/>
                    <a:gd name="connsiteX1" fmla="*/ 441906 w 462300"/>
                    <a:gd name="connsiteY1" fmla="*/ 15075 h 348132"/>
                    <a:gd name="connsiteX2" fmla="*/ 461125 w 462300"/>
                    <a:gd name="connsiteY2" fmla="*/ 310689 h 348132"/>
                    <a:gd name="connsiteX3" fmla="*/ 52202 w 462300"/>
                    <a:gd name="connsiteY3" fmla="*/ 223001 h 348132"/>
                    <a:gd name="connsiteX4" fmla="*/ 48157 w 462300"/>
                    <a:gd name="connsiteY4" fmla="*/ 80444 h 348132"/>
                    <a:gd name="connsiteX0" fmla="*/ 48157 w 462300"/>
                    <a:gd name="connsiteY0" fmla="*/ 106167 h 373855"/>
                    <a:gd name="connsiteX1" fmla="*/ 441906 w 462300"/>
                    <a:gd name="connsiteY1" fmla="*/ 40798 h 373855"/>
                    <a:gd name="connsiteX2" fmla="*/ 461125 w 462300"/>
                    <a:gd name="connsiteY2" fmla="*/ 336412 h 373855"/>
                    <a:gd name="connsiteX3" fmla="*/ 52202 w 462300"/>
                    <a:gd name="connsiteY3" fmla="*/ 248724 h 373855"/>
                    <a:gd name="connsiteX4" fmla="*/ 48157 w 462300"/>
                    <a:gd name="connsiteY4" fmla="*/ 106167 h 373855"/>
                    <a:gd name="connsiteX0" fmla="*/ 48157 w 462300"/>
                    <a:gd name="connsiteY0" fmla="*/ 119143 h 386831"/>
                    <a:gd name="connsiteX1" fmla="*/ 441906 w 462300"/>
                    <a:gd name="connsiteY1" fmla="*/ 53774 h 386831"/>
                    <a:gd name="connsiteX2" fmla="*/ 461125 w 462300"/>
                    <a:gd name="connsiteY2" fmla="*/ 349388 h 386831"/>
                    <a:gd name="connsiteX3" fmla="*/ 52202 w 462300"/>
                    <a:gd name="connsiteY3" fmla="*/ 261700 h 386831"/>
                    <a:gd name="connsiteX4" fmla="*/ 48157 w 462300"/>
                    <a:gd name="connsiteY4" fmla="*/ 119143 h 386831"/>
                    <a:gd name="connsiteX0" fmla="*/ 47981 w 482341"/>
                    <a:gd name="connsiteY0" fmla="*/ 87060 h 323305"/>
                    <a:gd name="connsiteX1" fmla="*/ 438940 w 482341"/>
                    <a:gd name="connsiteY1" fmla="*/ 61215 h 323305"/>
                    <a:gd name="connsiteX2" fmla="*/ 460949 w 482341"/>
                    <a:gd name="connsiteY2" fmla="*/ 317305 h 323305"/>
                    <a:gd name="connsiteX3" fmla="*/ 52026 w 482341"/>
                    <a:gd name="connsiteY3" fmla="*/ 229617 h 323305"/>
                    <a:gd name="connsiteX4" fmla="*/ 47981 w 482341"/>
                    <a:gd name="connsiteY4" fmla="*/ 87060 h 323305"/>
                    <a:gd name="connsiteX0" fmla="*/ 48491 w 507149"/>
                    <a:gd name="connsiteY0" fmla="*/ 46060 h 328663"/>
                    <a:gd name="connsiteX1" fmla="*/ 439450 w 507149"/>
                    <a:gd name="connsiteY1" fmla="*/ 20215 h 328663"/>
                    <a:gd name="connsiteX2" fmla="*/ 469730 w 507149"/>
                    <a:gd name="connsiteY2" fmla="*/ 324384 h 328663"/>
                    <a:gd name="connsiteX3" fmla="*/ 52536 w 507149"/>
                    <a:gd name="connsiteY3" fmla="*/ 188617 h 328663"/>
                    <a:gd name="connsiteX4" fmla="*/ 48491 w 507149"/>
                    <a:gd name="connsiteY4" fmla="*/ 46060 h 328663"/>
                    <a:gd name="connsiteX0" fmla="*/ 48491 w 478838"/>
                    <a:gd name="connsiteY0" fmla="*/ 46060 h 361002"/>
                    <a:gd name="connsiteX1" fmla="*/ 439450 w 478838"/>
                    <a:gd name="connsiteY1" fmla="*/ 20215 h 361002"/>
                    <a:gd name="connsiteX2" fmla="*/ 469730 w 478838"/>
                    <a:gd name="connsiteY2" fmla="*/ 324384 h 361002"/>
                    <a:gd name="connsiteX3" fmla="*/ 52536 w 478838"/>
                    <a:gd name="connsiteY3" fmla="*/ 188617 h 361002"/>
                    <a:gd name="connsiteX4" fmla="*/ 48491 w 478838"/>
                    <a:gd name="connsiteY4" fmla="*/ 46060 h 361002"/>
                    <a:gd name="connsiteX0" fmla="*/ 48265 w 476883"/>
                    <a:gd name="connsiteY0" fmla="*/ 42430 h 314085"/>
                    <a:gd name="connsiteX1" fmla="*/ 439224 w 476883"/>
                    <a:gd name="connsiteY1" fmla="*/ 16585 h 314085"/>
                    <a:gd name="connsiteX2" fmla="*/ 465844 w 476883"/>
                    <a:gd name="connsiteY2" fmla="*/ 271611 h 314085"/>
                    <a:gd name="connsiteX3" fmla="*/ 52310 w 476883"/>
                    <a:gd name="connsiteY3" fmla="*/ 184987 h 314085"/>
                    <a:gd name="connsiteX4" fmla="*/ 48265 w 476883"/>
                    <a:gd name="connsiteY4" fmla="*/ 42430 h 314085"/>
                    <a:gd name="connsiteX0" fmla="*/ 46534 w 492135"/>
                    <a:gd name="connsiteY0" fmla="*/ 98257 h 337087"/>
                    <a:gd name="connsiteX1" fmla="*/ 409863 w 492135"/>
                    <a:gd name="connsiteY1" fmla="*/ 9362 h 337087"/>
                    <a:gd name="connsiteX2" fmla="*/ 464113 w 492135"/>
                    <a:gd name="connsiteY2" fmla="*/ 327438 h 337087"/>
                    <a:gd name="connsiteX3" fmla="*/ 50579 w 492135"/>
                    <a:gd name="connsiteY3" fmla="*/ 240814 h 337087"/>
                    <a:gd name="connsiteX4" fmla="*/ 46534 w 492135"/>
                    <a:gd name="connsiteY4" fmla="*/ 98257 h 337087"/>
                    <a:gd name="connsiteX0" fmla="*/ 46534 w 477310"/>
                    <a:gd name="connsiteY0" fmla="*/ 138946 h 377776"/>
                    <a:gd name="connsiteX1" fmla="*/ 409863 w 477310"/>
                    <a:gd name="connsiteY1" fmla="*/ 50051 h 377776"/>
                    <a:gd name="connsiteX2" fmla="*/ 464113 w 477310"/>
                    <a:gd name="connsiteY2" fmla="*/ 368127 h 377776"/>
                    <a:gd name="connsiteX3" fmla="*/ 50579 w 477310"/>
                    <a:gd name="connsiteY3" fmla="*/ 281503 h 377776"/>
                    <a:gd name="connsiteX4" fmla="*/ 46534 w 477310"/>
                    <a:gd name="connsiteY4" fmla="*/ 138946 h 377776"/>
                    <a:gd name="connsiteX0" fmla="*/ 49201 w 486301"/>
                    <a:gd name="connsiteY0" fmla="*/ 107559 h 344212"/>
                    <a:gd name="connsiteX1" fmla="*/ 454932 w 486301"/>
                    <a:gd name="connsiteY1" fmla="*/ 56087 h 344212"/>
                    <a:gd name="connsiteX2" fmla="*/ 466780 w 486301"/>
                    <a:gd name="connsiteY2" fmla="*/ 336740 h 344212"/>
                    <a:gd name="connsiteX3" fmla="*/ 53246 w 486301"/>
                    <a:gd name="connsiteY3" fmla="*/ 250116 h 344212"/>
                    <a:gd name="connsiteX4" fmla="*/ 49201 w 486301"/>
                    <a:gd name="connsiteY4" fmla="*/ 107559 h 344212"/>
                    <a:gd name="connsiteX0" fmla="*/ 48079 w 500667"/>
                    <a:gd name="connsiteY0" fmla="*/ 66355 h 333543"/>
                    <a:gd name="connsiteX1" fmla="*/ 453810 w 500667"/>
                    <a:gd name="connsiteY1" fmla="*/ 14883 h 333543"/>
                    <a:gd name="connsiteX2" fmla="*/ 447194 w 500667"/>
                    <a:gd name="connsiteY2" fmla="*/ 327570 h 333543"/>
                    <a:gd name="connsiteX3" fmla="*/ 52124 w 500667"/>
                    <a:gd name="connsiteY3" fmla="*/ 208912 h 333543"/>
                    <a:gd name="connsiteX4" fmla="*/ 48079 w 500667"/>
                    <a:gd name="connsiteY4" fmla="*/ 66355 h 333543"/>
                    <a:gd name="connsiteX0" fmla="*/ 48079 w 473008"/>
                    <a:gd name="connsiteY0" fmla="*/ 66355 h 362577"/>
                    <a:gd name="connsiteX1" fmla="*/ 453810 w 473008"/>
                    <a:gd name="connsiteY1" fmla="*/ 14883 h 362577"/>
                    <a:gd name="connsiteX2" fmla="*/ 447194 w 473008"/>
                    <a:gd name="connsiteY2" fmla="*/ 327570 h 362577"/>
                    <a:gd name="connsiteX3" fmla="*/ 52124 w 473008"/>
                    <a:gd name="connsiteY3" fmla="*/ 208912 h 362577"/>
                    <a:gd name="connsiteX4" fmla="*/ 48079 w 473008"/>
                    <a:gd name="connsiteY4" fmla="*/ 66355 h 362577"/>
                    <a:gd name="connsiteX0" fmla="*/ 48079 w 500667"/>
                    <a:gd name="connsiteY0" fmla="*/ 66355 h 333543"/>
                    <a:gd name="connsiteX1" fmla="*/ 453810 w 500667"/>
                    <a:gd name="connsiteY1" fmla="*/ 14883 h 333543"/>
                    <a:gd name="connsiteX2" fmla="*/ 447194 w 500667"/>
                    <a:gd name="connsiteY2" fmla="*/ 327570 h 333543"/>
                    <a:gd name="connsiteX3" fmla="*/ 52124 w 500667"/>
                    <a:gd name="connsiteY3" fmla="*/ 208912 h 333543"/>
                    <a:gd name="connsiteX4" fmla="*/ 48079 w 500667"/>
                    <a:gd name="connsiteY4" fmla="*/ 66355 h 333543"/>
                    <a:gd name="connsiteX0" fmla="*/ 48079 w 471705"/>
                    <a:gd name="connsiteY0" fmla="*/ 70370 h 337558"/>
                    <a:gd name="connsiteX1" fmla="*/ 453810 w 471705"/>
                    <a:gd name="connsiteY1" fmla="*/ 18898 h 337558"/>
                    <a:gd name="connsiteX2" fmla="*/ 447194 w 471705"/>
                    <a:gd name="connsiteY2" fmla="*/ 331585 h 337558"/>
                    <a:gd name="connsiteX3" fmla="*/ 52124 w 471705"/>
                    <a:gd name="connsiteY3" fmla="*/ 212927 h 337558"/>
                    <a:gd name="connsiteX4" fmla="*/ 48079 w 471705"/>
                    <a:gd name="connsiteY4" fmla="*/ 70370 h 337558"/>
                    <a:gd name="connsiteX0" fmla="*/ 47665 w 469704"/>
                    <a:gd name="connsiteY0" fmla="*/ 91111 h 359468"/>
                    <a:gd name="connsiteX1" fmla="*/ 446954 w 469704"/>
                    <a:gd name="connsiteY1" fmla="*/ 16132 h 359468"/>
                    <a:gd name="connsiteX2" fmla="*/ 446780 w 469704"/>
                    <a:gd name="connsiteY2" fmla="*/ 352326 h 359468"/>
                    <a:gd name="connsiteX3" fmla="*/ 51710 w 469704"/>
                    <a:gd name="connsiteY3" fmla="*/ 233668 h 359468"/>
                    <a:gd name="connsiteX4" fmla="*/ 47665 w 469704"/>
                    <a:gd name="connsiteY4" fmla="*/ 91111 h 359468"/>
                    <a:gd name="connsiteX0" fmla="*/ 47665 w 476115"/>
                    <a:gd name="connsiteY0" fmla="*/ 129914 h 398271"/>
                    <a:gd name="connsiteX1" fmla="*/ 446954 w 476115"/>
                    <a:gd name="connsiteY1" fmla="*/ 54935 h 398271"/>
                    <a:gd name="connsiteX2" fmla="*/ 446780 w 476115"/>
                    <a:gd name="connsiteY2" fmla="*/ 391129 h 398271"/>
                    <a:gd name="connsiteX3" fmla="*/ 51710 w 476115"/>
                    <a:gd name="connsiteY3" fmla="*/ 272471 h 398271"/>
                    <a:gd name="connsiteX4" fmla="*/ 47665 w 476115"/>
                    <a:gd name="connsiteY4" fmla="*/ 129914 h 398271"/>
                    <a:gd name="connsiteX0" fmla="*/ 48314 w 480389"/>
                    <a:gd name="connsiteY0" fmla="*/ 82335 h 347884"/>
                    <a:gd name="connsiteX1" fmla="*/ 457712 w 480389"/>
                    <a:gd name="connsiteY1" fmla="*/ 66120 h 347884"/>
                    <a:gd name="connsiteX2" fmla="*/ 447429 w 480389"/>
                    <a:gd name="connsiteY2" fmla="*/ 343550 h 347884"/>
                    <a:gd name="connsiteX3" fmla="*/ 52359 w 480389"/>
                    <a:gd name="connsiteY3" fmla="*/ 224892 h 347884"/>
                    <a:gd name="connsiteX4" fmla="*/ 48314 w 480389"/>
                    <a:gd name="connsiteY4" fmla="*/ 82335 h 347884"/>
                    <a:gd name="connsiteX0" fmla="*/ 48314 w 503115"/>
                    <a:gd name="connsiteY0" fmla="*/ 37282 h 302831"/>
                    <a:gd name="connsiteX1" fmla="*/ 457712 w 503115"/>
                    <a:gd name="connsiteY1" fmla="*/ 21067 h 302831"/>
                    <a:gd name="connsiteX2" fmla="*/ 447429 w 503115"/>
                    <a:gd name="connsiteY2" fmla="*/ 298497 h 302831"/>
                    <a:gd name="connsiteX3" fmla="*/ 52359 w 503115"/>
                    <a:gd name="connsiteY3" fmla="*/ 179839 h 302831"/>
                    <a:gd name="connsiteX4" fmla="*/ 48314 w 503115"/>
                    <a:gd name="connsiteY4" fmla="*/ 37282 h 302831"/>
                    <a:gd name="connsiteX0" fmla="*/ 48314 w 486945"/>
                    <a:gd name="connsiteY0" fmla="*/ 37282 h 349115"/>
                    <a:gd name="connsiteX1" fmla="*/ 457712 w 486945"/>
                    <a:gd name="connsiteY1" fmla="*/ 21067 h 349115"/>
                    <a:gd name="connsiteX2" fmla="*/ 447429 w 486945"/>
                    <a:gd name="connsiteY2" fmla="*/ 298497 h 349115"/>
                    <a:gd name="connsiteX3" fmla="*/ 52359 w 486945"/>
                    <a:gd name="connsiteY3" fmla="*/ 179839 h 349115"/>
                    <a:gd name="connsiteX4" fmla="*/ 48314 w 486945"/>
                    <a:gd name="connsiteY4" fmla="*/ 37282 h 349115"/>
                    <a:gd name="connsiteX0" fmla="*/ 48428 w 487675"/>
                    <a:gd name="connsiteY0" fmla="*/ 32940 h 294760"/>
                    <a:gd name="connsiteX1" fmla="*/ 457826 w 487675"/>
                    <a:gd name="connsiteY1" fmla="*/ 16725 h 294760"/>
                    <a:gd name="connsiteX2" fmla="*/ 449424 w 487675"/>
                    <a:gd name="connsiteY2" fmla="*/ 235403 h 294760"/>
                    <a:gd name="connsiteX3" fmla="*/ 52473 w 487675"/>
                    <a:gd name="connsiteY3" fmla="*/ 175497 h 294760"/>
                    <a:gd name="connsiteX4" fmla="*/ 48428 w 487675"/>
                    <a:gd name="connsiteY4" fmla="*/ 32940 h 294760"/>
                    <a:gd name="connsiteX0" fmla="*/ 46719 w 488058"/>
                    <a:gd name="connsiteY0" fmla="*/ 70002 h 282452"/>
                    <a:gd name="connsiteX1" fmla="*/ 429399 w 488058"/>
                    <a:gd name="connsiteY1" fmla="*/ 9967 h 282452"/>
                    <a:gd name="connsiteX2" fmla="*/ 447715 w 488058"/>
                    <a:gd name="connsiteY2" fmla="*/ 272465 h 282452"/>
                    <a:gd name="connsiteX3" fmla="*/ 50764 w 488058"/>
                    <a:gd name="connsiteY3" fmla="*/ 212559 h 282452"/>
                    <a:gd name="connsiteX4" fmla="*/ 46719 w 488058"/>
                    <a:gd name="connsiteY4" fmla="*/ 70002 h 282452"/>
                    <a:gd name="connsiteX0" fmla="*/ 46719 w 468206"/>
                    <a:gd name="connsiteY0" fmla="*/ 89041 h 301491"/>
                    <a:gd name="connsiteX1" fmla="*/ 429399 w 468206"/>
                    <a:gd name="connsiteY1" fmla="*/ 29006 h 301491"/>
                    <a:gd name="connsiteX2" fmla="*/ 447715 w 468206"/>
                    <a:gd name="connsiteY2" fmla="*/ 291504 h 301491"/>
                    <a:gd name="connsiteX3" fmla="*/ 50764 w 468206"/>
                    <a:gd name="connsiteY3" fmla="*/ 231598 h 301491"/>
                    <a:gd name="connsiteX4" fmla="*/ 46719 w 468206"/>
                    <a:gd name="connsiteY4" fmla="*/ 89041 h 301491"/>
                    <a:gd name="connsiteX0" fmla="*/ 46719 w 488058"/>
                    <a:gd name="connsiteY0" fmla="*/ 70003 h 282453"/>
                    <a:gd name="connsiteX1" fmla="*/ 429399 w 488058"/>
                    <a:gd name="connsiteY1" fmla="*/ 9968 h 282453"/>
                    <a:gd name="connsiteX2" fmla="*/ 447715 w 488058"/>
                    <a:gd name="connsiteY2" fmla="*/ 272466 h 282453"/>
                    <a:gd name="connsiteX3" fmla="*/ 50764 w 488058"/>
                    <a:gd name="connsiteY3" fmla="*/ 212560 h 282453"/>
                    <a:gd name="connsiteX4" fmla="*/ 46719 w 488058"/>
                    <a:gd name="connsiteY4" fmla="*/ 70003 h 282453"/>
                    <a:gd name="connsiteX0" fmla="*/ 46719 w 459250"/>
                    <a:gd name="connsiteY0" fmla="*/ 70003 h 305693"/>
                    <a:gd name="connsiteX1" fmla="*/ 429399 w 459250"/>
                    <a:gd name="connsiteY1" fmla="*/ 9968 h 305693"/>
                    <a:gd name="connsiteX2" fmla="*/ 447715 w 459250"/>
                    <a:gd name="connsiteY2" fmla="*/ 272466 h 305693"/>
                    <a:gd name="connsiteX3" fmla="*/ 50764 w 459250"/>
                    <a:gd name="connsiteY3" fmla="*/ 212560 h 305693"/>
                    <a:gd name="connsiteX4" fmla="*/ 46719 w 459250"/>
                    <a:gd name="connsiteY4" fmla="*/ 70003 h 305693"/>
                    <a:gd name="connsiteX0" fmla="*/ 46943 w 460782"/>
                    <a:gd name="connsiteY0" fmla="*/ 72329 h 338670"/>
                    <a:gd name="connsiteX1" fmla="*/ 429623 w 460782"/>
                    <a:gd name="connsiteY1" fmla="*/ 12294 h 338670"/>
                    <a:gd name="connsiteX2" fmla="*/ 451607 w 460782"/>
                    <a:gd name="connsiteY2" fmla="*/ 310048 h 338670"/>
                    <a:gd name="connsiteX3" fmla="*/ 50988 w 460782"/>
                    <a:gd name="connsiteY3" fmla="*/ 214886 h 338670"/>
                    <a:gd name="connsiteX4" fmla="*/ 46943 w 460782"/>
                    <a:gd name="connsiteY4" fmla="*/ 72329 h 338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782" h="338670">
                      <a:moveTo>
                        <a:pt x="46943" y="72329"/>
                      </a:moveTo>
                      <a:cubicBezTo>
                        <a:pt x="110049" y="38564"/>
                        <a:pt x="362179" y="-27326"/>
                        <a:pt x="429623" y="12294"/>
                      </a:cubicBezTo>
                      <a:cubicBezTo>
                        <a:pt x="497067" y="51914"/>
                        <a:pt x="430823" y="220664"/>
                        <a:pt x="451607" y="310048"/>
                      </a:cubicBezTo>
                      <a:cubicBezTo>
                        <a:pt x="472391" y="399432"/>
                        <a:pt x="118432" y="254506"/>
                        <a:pt x="50988" y="214886"/>
                      </a:cubicBezTo>
                      <a:cubicBezTo>
                        <a:pt x="-16456" y="175266"/>
                        <a:pt x="-16163" y="106094"/>
                        <a:pt x="46943" y="72329"/>
                      </a:cubicBezTo>
                      <a:close/>
                    </a:path>
                  </a:pathLst>
                </a:custGeom>
                <a:gradFill flip="none" rotWithShape="1">
                  <a:gsLst>
                    <a:gs pos="0">
                      <a:srgbClr val="FF0000"/>
                    </a:gs>
                    <a:gs pos="100000">
                      <a:srgbClr val="FF66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Freeform: Shape 15">
                  <a:extLst>
                    <a:ext uri="{FF2B5EF4-FFF2-40B4-BE49-F238E27FC236}">
                      <a16:creationId xmlns:a16="http://schemas.microsoft.com/office/drawing/2014/main" id="{0126EFEC-DE6E-B8BA-85B0-26EDFB4550DF}"/>
                    </a:ext>
                  </a:extLst>
                </p:cNvPr>
                <p:cNvSpPr/>
                <p:nvPr/>
              </p:nvSpPr>
              <p:spPr>
                <a:xfrm rot="14184904" flipH="1">
                  <a:off x="6647489" y="2453770"/>
                  <a:ext cx="167338" cy="160380"/>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Freeform: Shape 16">
                  <a:extLst>
                    <a:ext uri="{FF2B5EF4-FFF2-40B4-BE49-F238E27FC236}">
                      <a16:creationId xmlns:a16="http://schemas.microsoft.com/office/drawing/2014/main" id="{26092F06-C152-FD7D-8340-3796CD511525}"/>
                    </a:ext>
                  </a:extLst>
                </p:cNvPr>
                <p:cNvSpPr/>
                <p:nvPr/>
              </p:nvSpPr>
              <p:spPr>
                <a:xfrm rot="2650570" flipH="1">
                  <a:off x="6494010" y="2637265"/>
                  <a:ext cx="140195" cy="84389"/>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Freeform: Shape 17">
                  <a:extLst>
                    <a:ext uri="{FF2B5EF4-FFF2-40B4-BE49-F238E27FC236}">
                      <a16:creationId xmlns:a16="http://schemas.microsoft.com/office/drawing/2014/main" id="{AA749B82-5CC6-2FB0-8161-AAB7C143A26A}"/>
                    </a:ext>
                  </a:extLst>
                </p:cNvPr>
                <p:cNvSpPr/>
                <p:nvPr/>
              </p:nvSpPr>
              <p:spPr>
                <a:xfrm rot="8576057" flipH="1">
                  <a:off x="6445256" y="2795200"/>
                  <a:ext cx="111949" cy="111395"/>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Freeform: Shape 18">
                  <a:extLst>
                    <a:ext uri="{FF2B5EF4-FFF2-40B4-BE49-F238E27FC236}">
                      <a16:creationId xmlns:a16="http://schemas.microsoft.com/office/drawing/2014/main" id="{ECE21CEF-F190-8ED8-663A-3ECF4F33A922}"/>
                    </a:ext>
                  </a:extLst>
                </p:cNvPr>
                <p:cNvSpPr/>
                <p:nvPr/>
              </p:nvSpPr>
              <p:spPr>
                <a:xfrm rot="5695830" flipH="1">
                  <a:off x="6545700" y="3016122"/>
                  <a:ext cx="86971" cy="64071"/>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Freeform: Shape 19">
                  <a:extLst>
                    <a:ext uri="{FF2B5EF4-FFF2-40B4-BE49-F238E27FC236}">
                      <a16:creationId xmlns:a16="http://schemas.microsoft.com/office/drawing/2014/main" id="{88F362CC-AC42-C7DB-9F5C-D728D0B18EF6}"/>
                    </a:ext>
                  </a:extLst>
                </p:cNvPr>
                <p:cNvSpPr/>
                <p:nvPr/>
              </p:nvSpPr>
              <p:spPr>
                <a:xfrm rot="9295409" flipH="1">
                  <a:off x="6677398" y="3190207"/>
                  <a:ext cx="54871" cy="102005"/>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21" name="Group 20">
                  <a:extLst>
                    <a:ext uri="{FF2B5EF4-FFF2-40B4-BE49-F238E27FC236}">
                      <a16:creationId xmlns:a16="http://schemas.microsoft.com/office/drawing/2014/main" id="{B38C2B24-3FE5-4076-674C-1000F5CF1D20}"/>
                    </a:ext>
                  </a:extLst>
                </p:cNvPr>
                <p:cNvGrpSpPr/>
                <p:nvPr/>
              </p:nvGrpSpPr>
              <p:grpSpPr>
                <a:xfrm rot="21400779">
                  <a:off x="7240327" y="3456286"/>
                  <a:ext cx="1893360" cy="1308092"/>
                  <a:chOff x="7256711" y="3486865"/>
                  <a:chExt cx="1893360" cy="1308092"/>
                </a:xfrm>
              </p:grpSpPr>
              <p:sp>
                <p:nvSpPr>
                  <p:cNvPr id="23" name="Freeform: Shape 22">
                    <a:extLst>
                      <a:ext uri="{FF2B5EF4-FFF2-40B4-BE49-F238E27FC236}">
                        <a16:creationId xmlns:a16="http://schemas.microsoft.com/office/drawing/2014/main" id="{ECBB052C-B027-A385-AA8A-F14AB8A6C53A}"/>
                      </a:ext>
                    </a:extLst>
                  </p:cNvPr>
                  <p:cNvSpPr/>
                  <p:nvPr/>
                </p:nvSpPr>
                <p:spPr>
                  <a:xfrm rot="18632516" flipH="1">
                    <a:off x="7566919" y="3176657"/>
                    <a:ext cx="1272943" cy="1893360"/>
                  </a:xfrm>
                  <a:custGeom>
                    <a:avLst/>
                    <a:gdLst>
                      <a:gd name="connsiteX0" fmla="*/ 23594 w 1980501"/>
                      <a:gd name="connsiteY0" fmla="*/ 988821 h 1712242"/>
                      <a:gd name="connsiteX1" fmla="*/ 1409261 w 1980501"/>
                      <a:gd name="connsiteY1" fmla="*/ 4083 h 1712242"/>
                      <a:gd name="connsiteX2" fmla="*/ 1979003 w 1980501"/>
                      <a:gd name="connsiteY2" fmla="*/ 679332 h 1712242"/>
                      <a:gd name="connsiteX3" fmla="*/ 1542904 w 1980501"/>
                      <a:gd name="connsiteY3" fmla="*/ 1671104 h 1712242"/>
                      <a:gd name="connsiteX4" fmla="*/ 607403 w 1980501"/>
                      <a:gd name="connsiteY4" fmla="*/ 1474157 h 1712242"/>
                      <a:gd name="connsiteX5" fmla="*/ 23594 w 1980501"/>
                      <a:gd name="connsiteY5" fmla="*/ 988821 h 1712242"/>
                      <a:gd name="connsiteX0" fmla="*/ 23594 w 1980501"/>
                      <a:gd name="connsiteY0" fmla="*/ 988821 h 1712242"/>
                      <a:gd name="connsiteX1" fmla="*/ 1409261 w 1980501"/>
                      <a:gd name="connsiteY1" fmla="*/ 4083 h 1712242"/>
                      <a:gd name="connsiteX2" fmla="*/ 1979003 w 1980501"/>
                      <a:gd name="connsiteY2" fmla="*/ 679332 h 1712242"/>
                      <a:gd name="connsiteX3" fmla="*/ 1542904 w 1980501"/>
                      <a:gd name="connsiteY3" fmla="*/ 1671104 h 1712242"/>
                      <a:gd name="connsiteX4" fmla="*/ 607403 w 1980501"/>
                      <a:gd name="connsiteY4" fmla="*/ 1474157 h 1712242"/>
                      <a:gd name="connsiteX5" fmla="*/ 23594 w 1980501"/>
                      <a:gd name="connsiteY5" fmla="*/ 988821 h 1712242"/>
                      <a:gd name="connsiteX0" fmla="*/ 0 w 1956907"/>
                      <a:gd name="connsiteY0" fmla="*/ 988821 h 1712242"/>
                      <a:gd name="connsiteX1" fmla="*/ 1385667 w 1956907"/>
                      <a:gd name="connsiteY1" fmla="*/ 4083 h 1712242"/>
                      <a:gd name="connsiteX2" fmla="*/ 1955409 w 1956907"/>
                      <a:gd name="connsiteY2" fmla="*/ 679332 h 1712242"/>
                      <a:gd name="connsiteX3" fmla="*/ 1519310 w 1956907"/>
                      <a:gd name="connsiteY3" fmla="*/ 1671104 h 1712242"/>
                      <a:gd name="connsiteX4" fmla="*/ 583809 w 1956907"/>
                      <a:gd name="connsiteY4" fmla="*/ 1474157 h 1712242"/>
                      <a:gd name="connsiteX5" fmla="*/ 0 w 1956907"/>
                      <a:gd name="connsiteY5" fmla="*/ 988821 h 1712242"/>
                      <a:gd name="connsiteX0" fmla="*/ 0 w 1956907"/>
                      <a:gd name="connsiteY0" fmla="*/ 988821 h 1712242"/>
                      <a:gd name="connsiteX1" fmla="*/ 1385667 w 1956907"/>
                      <a:gd name="connsiteY1" fmla="*/ 4083 h 1712242"/>
                      <a:gd name="connsiteX2" fmla="*/ 1955409 w 1956907"/>
                      <a:gd name="connsiteY2" fmla="*/ 679332 h 1712242"/>
                      <a:gd name="connsiteX3" fmla="*/ 1519310 w 1956907"/>
                      <a:gd name="connsiteY3" fmla="*/ 1671104 h 1712242"/>
                      <a:gd name="connsiteX4" fmla="*/ 583809 w 1956907"/>
                      <a:gd name="connsiteY4" fmla="*/ 1474157 h 1712242"/>
                      <a:gd name="connsiteX5" fmla="*/ 0 w 1956907"/>
                      <a:gd name="connsiteY5" fmla="*/ 988821 h 1712242"/>
                      <a:gd name="connsiteX0" fmla="*/ 0 w 1960133"/>
                      <a:gd name="connsiteY0" fmla="*/ 988784 h 1687837"/>
                      <a:gd name="connsiteX1" fmla="*/ 1385667 w 1960133"/>
                      <a:gd name="connsiteY1" fmla="*/ 4046 h 1687837"/>
                      <a:gd name="connsiteX2" fmla="*/ 1955409 w 1960133"/>
                      <a:gd name="connsiteY2" fmla="*/ 679295 h 1687837"/>
                      <a:gd name="connsiteX3" fmla="*/ 1596682 w 1960133"/>
                      <a:gd name="connsiteY3" fmla="*/ 1642932 h 1687837"/>
                      <a:gd name="connsiteX4" fmla="*/ 583809 w 1960133"/>
                      <a:gd name="connsiteY4" fmla="*/ 1474120 h 1687837"/>
                      <a:gd name="connsiteX5" fmla="*/ 0 w 1960133"/>
                      <a:gd name="connsiteY5" fmla="*/ 988784 h 1687837"/>
                      <a:gd name="connsiteX0" fmla="*/ 0 w 1960133"/>
                      <a:gd name="connsiteY0" fmla="*/ 988784 h 1687837"/>
                      <a:gd name="connsiteX1" fmla="*/ 1385667 w 1960133"/>
                      <a:gd name="connsiteY1" fmla="*/ 4046 h 1687837"/>
                      <a:gd name="connsiteX2" fmla="*/ 1955409 w 1960133"/>
                      <a:gd name="connsiteY2" fmla="*/ 679295 h 1687837"/>
                      <a:gd name="connsiteX3" fmla="*/ 1596682 w 1960133"/>
                      <a:gd name="connsiteY3" fmla="*/ 1642932 h 1687837"/>
                      <a:gd name="connsiteX4" fmla="*/ 583809 w 1960133"/>
                      <a:gd name="connsiteY4" fmla="*/ 1474120 h 1687837"/>
                      <a:gd name="connsiteX5" fmla="*/ 0 w 1960133"/>
                      <a:gd name="connsiteY5" fmla="*/ 988784 h 1687837"/>
                      <a:gd name="connsiteX0" fmla="*/ 0 w 1958194"/>
                      <a:gd name="connsiteY0" fmla="*/ 995770 h 1694823"/>
                      <a:gd name="connsiteX1" fmla="*/ 1441937 w 1958194"/>
                      <a:gd name="connsiteY1" fmla="*/ 3998 h 1694823"/>
                      <a:gd name="connsiteX2" fmla="*/ 1955409 w 1958194"/>
                      <a:gd name="connsiteY2" fmla="*/ 686281 h 1694823"/>
                      <a:gd name="connsiteX3" fmla="*/ 1596682 w 1958194"/>
                      <a:gd name="connsiteY3" fmla="*/ 1649918 h 1694823"/>
                      <a:gd name="connsiteX4" fmla="*/ 583809 w 1958194"/>
                      <a:gd name="connsiteY4" fmla="*/ 1481106 h 1694823"/>
                      <a:gd name="connsiteX5" fmla="*/ 0 w 1958194"/>
                      <a:gd name="connsiteY5" fmla="*/ 995770 h 1694823"/>
                      <a:gd name="connsiteX0" fmla="*/ -1 w 1903375"/>
                      <a:gd name="connsiteY0" fmla="*/ 788601 h 1696202"/>
                      <a:gd name="connsiteX1" fmla="*/ 1387118 w 1903375"/>
                      <a:gd name="connsiteY1" fmla="*/ 531 h 1696202"/>
                      <a:gd name="connsiteX2" fmla="*/ 1900590 w 1903375"/>
                      <a:gd name="connsiteY2" fmla="*/ 682814 h 1696202"/>
                      <a:gd name="connsiteX3" fmla="*/ 1541863 w 1903375"/>
                      <a:gd name="connsiteY3" fmla="*/ 1646451 h 1696202"/>
                      <a:gd name="connsiteX4" fmla="*/ 528990 w 1903375"/>
                      <a:gd name="connsiteY4" fmla="*/ 1477639 h 1696202"/>
                      <a:gd name="connsiteX5" fmla="*/ -1 w 1903375"/>
                      <a:gd name="connsiteY5" fmla="*/ 788601 h 1696202"/>
                      <a:gd name="connsiteX0" fmla="*/ 0 w 1903376"/>
                      <a:gd name="connsiteY0" fmla="*/ 788601 h 1696202"/>
                      <a:gd name="connsiteX1" fmla="*/ 1387119 w 1903376"/>
                      <a:gd name="connsiteY1" fmla="*/ 531 h 1696202"/>
                      <a:gd name="connsiteX2" fmla="*/ 1900591 w 1903376"/>
                      <a:gd name="connsiteY2" fmla="*/ 682814 h 1696202"/>
                      <a:gd name="connsiteX3" fmla="*/ 1541864 w 1903376"/>
                      <a:gd name="connsiteY3" fmla="*/ 1646451 h 1696202"/>
                      <a:gd name="connsiteX4" fmla="*/ 528991 w 1903376"/>
                      <a:gd name="connsiteY4" fmla="*/ 1477639 h 1696202"/>
                      <a:gd name="connsiteX5" fmla="*/ 0 w 1903376"/>
                      <a:gd name="connsiteY5" fmla="*/ 788601 h 1696202"/>
                      <a:gd name="connsiteX0" fmla="*/ 0 w 1906776"/>
                      <a:gd name="connsiteY0" fmla="*/ 724011 h 1631612"/>
                      <a:gd name="connsiteX1" fmla="*/ 1293540 w 1906776"/>
                      <a:gd name="connsiteY1" fmla="*/ 605 h 1631612"/>
                      <a:gd name="connsiteX2" fmla="*/ 1900591 w 1906776"/>
                      <a:gd name="connsiteY2" fmla="*/ 618224 h 1631612"/>
                      <a:gd name="connsiteX3" fmla="*/ 1541864 w 1906776"/>
                      <a:gd name="connsiteY3" fmla="*/ 1581861 h 1631612"/>
                      <a:gd name="connsiteX4" fmla="*/ 528991 w 1906776"/>
                      <a:gd name="connsiteY4" fmla="*/ 1413049 h 1631612"/>
                      <a:gd name="connsiteX5" fmla="*/ 0 w 1906776"/>
                      <a:gd name="connsiteY5" fmla="*/ 724011 h 1631612"/>
                      <a:gd name="connsiteX0" fmla="*/ 0 w 1745104"/>
                      <a:gd name="connsiteY0" fmla="*/ 723595 h 1631196"/>
                      <a:gd name="connsiteX1" fmla="*/ 1293540 w 1745104"/>
                      <a:gd name="connsiteY1" fmla="*/ 189 h 1631196"/>
                      <a:gd name="connsiteX2" fmla="*/ 1722652 w 1745104"/>
                      <a:gd name="connsiteY2" fmla="*/ 662220 h 1631196"/>
                      <a:gd name="connsiteX3" fmla="*/ 1541864 w 1745104"/>
                      <a:gd name="connsiteY3" fmla="*/ 1581445 h 1631196"/>
                      <a:gd name="connsiteX4" fmla="*/ 528991 w 1745104"/>
                      <a:gd name="connsiteY4" fmla="*/ 1412633 h 1631196"/>
                      <a:gd name="connsiteX5" fmla="*/ 0 w 1745104"/>
                      <a:gd name="connsiteY5" fmla="*/ 723595 h 1631196"/>
                      <a:gd name="connsiteX0" fmla="*/ 0 w 1723015"/>
                      <a:gd name="connsiteY0" fmla="*/ 723589 h 1563451"/>
                      <a:gd name="connsiteX1" fmla="*/ 1293540 w 1723015"/>
                      <a:gd name="connsiteY1" fmla="*/ 183 h 1563451"/>
                      <a:gd name="connsiteX2" fmla="*/ 1722652 w 1723015"/>
                      <a:gd name="connsiteY2" fmla="*/ 662214 h 1563451"/>
                      <a:gd name="connsiteX3" fmla="*/ 1347044 w 1723015"/>
                      <a:gd name="connsiteY3" fmla="*/ 1497876 h 1563451"/>
                      <a:gd name="connsiteX4" fmla="*/ 528991 w 1723015"/>
                      <a:gd name="connsiteY4" fmla="*/ 1412627 h 1563451"/>
                      <a:gd name="connsiteX5" fmla="*/ 0 w 1723015"/>
                      <a:gd name="connsiteY5" fmla="*/ 723589 h 1563451"/>
                      <a:gd name="connsiteX0" fmla="*/ 0 w 1723015"/>
                      <a:gd name="connsiteY0" fmla="*/ 723589 h 1539799"/>
                      <a:gd name="connsiteX1" fmla="*/ 1293540 w 1723015"/>
                      <a:gd name="connsiteY1" fmla="*/ 183 h 1539799"/>
                      <a:gd name="connsiteX2" fmla="*/ 1722652 w 1723015"/>
                      <a:gd name="connsiteY2" fmla="*/ 662214 h 1539799"/>
                      <a:gd name="connsiteX3" fmla="*/ 1347044 w 1723015"/>
                      <a:gd name="connsiteY3" fmla="*/ 1497876 h 1539799"/>
                      <a:gd name="connsiteX4" fmla="*/ 594358 w 1723015"/>
                      <a:gd name="connsiteY4" fmla="*/ 1288910 h 1539799"/>
                      <a:gd name="connsiteX5" fmla="*/ 0 w 1723015"/>
                      <a:gd name="connsiteY5" fmla="*/ 723589 h 1539799"/>
                      <a:gd name="connsiteX0" fmla="*/ 0 w 1724068"/>
                      <a:gd name="connsiteY0" fmla="*/ 723586 h 1506154"/>
                      <a:gd name="connsiteX1" fmla="*/ 1293540 w 1724068"/>
                      <a:gd name="connsiteY1" fmla="*/ 180 h 1506154"/>
                      <a:gd name="connsiteX2" fmla="*/ 1722652 w 1724068"/>
                      <a:gd name="connsiteY2" fmla="*/ 662211 h 1506154"/>
                      <a:gd name="connsiteX3" fmla="*/ 1389659 w 1724068"/>
                      <a:gd name="connsiteY3" fmla="*/ 1459699 h 1506154"/>
                      <a:gd name="connsiteX4" fmla="*/ 594358 w 1724068"/>
                      <a:gd name="connsiteY4" fmla="*/ 1288907 h 1506154"/>
                      <a:gd name="connsiteX5" fmla="*/ 0 w 1724068"/>
                      <a:gd name="connsiteY5" fmla="*/ 723586 h 1506154"/>
                      <a:gd name="connsiteX0" fmla="*/ 0 w 1723137"/>
                      <a:gd name="connsiteY0" fmla="*/ 709465 h 1492033"/>
                      <a:gd name="connsiteX1" fmla="*/ 1336247 w 1723137"/>
                      <a:gd name="connsiteY1" fmla="*/ 185 h 1492033"/>
                      <a:gd name="connsiteX2" fmla="*/ 1722652 w 1723137"/>
                      <a:gd name="connsiteY2" fmla="*/ 648090 h 1492033"/>
                      <a:gd name="connsiteX3" fmla="*/ 1389659 w 1723137"/>
                      <a:gd name="connsiteY3" fmla="*/ 1445578 h 1492033"/>
                      <a:gd name="connsiteX4" fmla="*/ 594358 w 1723137"/>
                      <a:gd name="connsiteY4" fmla="*/ 1274786 h 1492033"/>
                      <a:gd name="connsiteX5" fmla="*/ 0 w 1723137"/>
                      <a:gd name="connsiteY5" fmla="*/ 709465 h 1492033"/>
                      <a:gd name="connsiteX0" fmla="*/ 0 w 1699239"/>
                      <a:gd name="connsiteY0" fmla="*/ 684104 h 1492502"/>
                      <a:gd name="connsiteX1" fmla="*/ 1312347 w 1699239"/>
                      <a:gd name="connsiteY1" fmla="*/ 66 h 1492502"/>
                      <a:gd name="connsiteX2" fmla="*/ 1698752 w 1699239"/>
                      <a:gd name="connsiteY2" fmla="*/ 647971 h 1492502"/>
                      <a:gd name="connsiteX3" fmla="*/ 1365759 w 1699239"/>
                      <a:gd name="connsiteY3" fmla="*/ 1445459 h 1492502"/>
                      <a:gd name="connsiteX4" fmla="*/ 570458 w 1699239"/>
                      <a:gd name="connsiteY4" fmla="*/ 1274667 h 1492502"/>
                      <a:gd name="connsiteX5" fmla="*/ 0 w 1699239"/>
                      <a:gd name="connsiteY5" fmla="*/ 684104 h 1492502"/>
                      <a:gd name="connsiteX0" fmla="*/ 0 w 1699238"/>
                      <a:gd name="connsiteY0" fmla="*/ 684104 h 1492503"/>
                      <a:gd name="connsiteX1" fmla="*/ 1312347 w 1699238"/>
                      <a:gd name="connsiteY1" fmla="*/ 66 h 1492503"/>
                      <a:gd name="connsiteX2" fmla="*/ 1698752 w 1699238"/>
                      <a:gd name="connsiteY2" fmla="*/ 647971 h 1492503"/>
                      <a:gd name="connsiteX3" fmla="*/ 1365759 w 1699238"/>
                      <a:gd name="connsiteY3" fmla="*/ 1445459 h 1492503"/>
                      <a:gd name="connsiteX4" fmla="*/ 570458 w 1699238"/>
                      <a:gd name="connsiteY4" fmla="*/ 1274667 h 1492503"/>
                      <a:gd name="connsiteX5" fmla="*/ 0 w 1699238"/>
                      <a:gd name="connsiteY5" fmla="*/ 684104 h 1492503"/>
                      <a:gd name="connsiteX0" fmla="*/ 0 w 1699379"/>
                      <a:gd name="connsiteY0" fmla="*/ 717795 h 1526194"/>
                      <a:gd name="connsiteX1" fmla="*/ 1304557 w 1699379"/>
                      <a:gd name="connsiteY1" fmla="*/ 61 h 1526194"/>
                      <a:gd name="connsiteX2" fmla="*/ 1698752 w 1699379"/>
                      <a:gd name="connsiteY2" fmla="*/ 681662 h 1526194"/>
                      <a:gd name="connsiteX3" fmla="*/ 1365759 w 1699379"/>
                      <a:gd name="connsiteY3" fmla="*/ 1479150 h 1526194"/>
                      <a:gd name="connsiteX4" fmla="*/ 570458 w 1699379"/>
                      <a:gd name="connsiteY4" fmla="*/ 1308358 h 1526194"/>
                      <a:gd name="connsiteX5" fmla="*/ 0 w 1699379"/>
                      <a:gd name="connsiteY5" fmla="*/ 717795 h 1526194"/>
                      <a:gd name="connsiteX0" fmla="*/ 0 w 1736966"/>
                      <a:gd name="connsiteY0" fmla="*/ 680724 h 1527021"/>
                      <a:gd name="connsiteX1" fmla="*/ 1342146 w 1736966"/>
                      <a:gd name="connsiteY1" fmla="*/ 1 h 1527021"/>
                      <a:gd name="connsiteX2" fmla="*/ 1736341 w 1736966"/>
                      <a:gd name="connsiteY2" fmla="*/ 681602 h 1527021"/>
                      <a:gd name="connsiteX3" fmla="*/ 1403348 w 1736966"/>
                      <a:gd name="connsiteY3" fmla="*/ 1479090 h 1527021"/>
                      <a:gd name="connsiteX4" fmla="*/ 608047 w 1736966"/>
                      <a:gd name="connsiteY4" fmla="*/ 1308298 h 1527021"/>
                      <a:gd name="connsiteX5" fmla="*/ 0 w 1736966"/>
                      <a:gd name="connsiteY5" fmla="*/ 680724 h 1527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6966" h="1527021">
                        <a:moveTo>
                          <a:pt x="0" y="680724"/>
                        </a:moveTo>
                        <a:cubicBezTo>
                          <a:pt x="297269" y="540831"/>
                          <a:pt x="1052756" y="-145"/>
                          <a:pt x="1342146" y="1"/>
                        </a:cubicBezTo>
                        <a:cubicBezTo>
                          <a:pt x="1631536" y="147"/>
                          <a:pt x="1726141" y="435087"/>
                          <a:pt x="1736341" y="681602"/>
                        </a:cubicBezTo>
                        <a:cubicBezTo>
                          <a:pt x="1746541" y="928117"/>
                          <a:pt x="1631948" y="1346619"/>
                          <a:pt x="1403348" y="1479090"/>
                        </a:cubicBezTo>
                        <a:cubicBezTo>
                          <a:pt x="1174748" y="1611561"/>
                          <a:pt x="841938" y="1441359"/>
                          <a:pt x="608047" y="1308298"/>
                        </a:cubicBezTo>
                        <a:cubicBezTo>
                          <a:pt x="374156" y="1175237"/>
                          <a:pt x="232116" y="932770"/>
                          <a:pt x="0" y="68072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Freeform: Shape 23">
                    <a:extLst>
                      <a:ext uri="{FF2B5EF4-FFF2-40B4-BE49-F238E27FC236}">
                        <a16:creationId xmlns:a16="http://schemas.microsoft.com/office/drawing/2014/main" id="{A5DCCEBF-291F-113E-B01C-BAC11C8AC2DD}"/>
                      </a:ext>
                    </a:extLst>
                  </p:cNvPr>
                  <p:cNvSpPr/>
                  <p:nvPr/>
                </p:nvSpPr>
                <p:spPr>
                  <a:xfrm rot="16599344" flipH="1">
                    <a:off x="7647533" y="3595069"/>
                    <a:ext cx="790063" cy="824476"/>
                  </a:xfrm>
                  <a:custGeom>
                    <a:avLst/>
                    <a:gdLst>
                      <a:gd name="connsiteX0" fmla="*/ 23624 w 940665"/>
                      <a:gd name="connsiteY0" fmla="*/ 1636407 h 1636726"/>
                      <a:gd name="connsiteX1" fmla="*/ 326080 w 940665"/>
                      <a:gd name="connsiteY1" fmla="*/ 257773 h 1636726"/>
                      <a:gd name="connsiteX2" fmla="*/ 938024 w 940665"/>
                      <a:gd name="connsiteY2" fmla="*/ 124130 h 1636726"/>
                      <a:gd name="connsiteX3" fmla="*/ 23624 w 940665"/>
                      <a:gd name="connsiteY3" fmla="*/ 1636407 h 1636726"/>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0 w 867673"/>
                      <a:gd name="connsiteY0" fmla="*/ 1629887 h 1629887"/>
                      <a:gd name="connsiteX1" fmla="*/ 253219 w 867673"/>
                      <a:gd name="connsiteY1" fmla="*/ 258287 h 1629887"/>
                      <a:gd name="connsiteX2" fmla="*/ 865163 w 867673"/>
                      <a:gd name="connsiteY2" fmla="*/ 124644 h 1629887"/>
                      <a:gd name="connsiteX3" fmla="*/ 0 w 867673"/>
                      <a:gd name="connsiteY3" fmla="*/ 1629887 h 1629887"/>
                      <a:gd name="connsiteX0" fmla="*/ 0 w 868996"/>
                      <a:gd name="connsiteY0" fmla="*/ 1627137 h 1627137"/>
                      <a:gd name="connsiteX1" fmla="*/ 302456 w 868996"/>
                      <a:gd name="connsiteY1" fmla="*/ 262571 h 1627137"/>
                      <a:gd name="connsiteX2" fmla="*/ 865163 w 868996"/>
                      <a:gd name="connsiteY2" fmla="*/ 121894 h 1627137"/>
                      <a:gd name="connsiteX3" fmla="*/ 0 w 868996"/>
                      <a:gd name="connsiteY3" fmla="*/ 1627137 h 1627137"/>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97774"/>
                      <a:gd name="connsiteY0" fmla="*/ 1618974 h 1618974"/>
                      <a:gd name="connsiteX1" fmla="*/ 330591 w 897774"/>
                      <a:gd name="connsiteY1" fmla="*/ 261442 h 1618974"/>
                      <a:gd name="connsiteX2" fmla="*/ 893298 w 897774"/>
                      <a:gd name="connsiteY2" fmla="*/ 120765 h 1618974"/>
                      <a:gd name="connsiteX3" fmla="*/ 0 w 897774"/>
                      <a:gd name="connsiteY3" fmla="*/ 1618974 h 1618974"/>
                      <a:gd name="connsiteX0" fmla="*/ 0 w 918726"/>
                      <a:gd name="connsiteY0" fmla="*/ 1552180 h 1552180"/>
                      <a:gd name="connsiteX1" fmla="*/ 330591 w 918726"/>
                      <a:gd name="connsiteY1" fmla="*/ 194648 h 1552180"/>
                      <a:gd name="connsiteX2" fmla="*/ 914400 w 918726"/>
                      <a:gd name="connsiteY2" fmla="*/ 152445 h 1552180"/>
                      <a:gd name="connsiteX3" fmla="*/ 0 w 918726"/>
                      <a:gd name="connsiteY3" fmla="*/ 1552180 h 1552180"/>
                      <a:gd name="connsiteX0" fmla="*/ 0 w 954018"/>
                      <a:gd name="connsiteY0" fmla="*/ 1552180 h 1552180"/>
                      <a:gd name="connsiteX1" fmla="*/ 330591 w 954018"/>
                      <a:gd name="connsiteY1" fmla="*/ 194648 h 1552180"/>
                      <a:gd name="connsiteX2" fmla="*/ 914400 w 954018"/>
                      <a:gd name="connsiteY2" fmla="*/ 152445 h 1552180"/>
                      <a:gd name="connsiteX3" fmla="*/ 0 w 954018"/>
                      <a:gd name="connsiteY3" fmla="*/ 1552180 h 1552180"/>
                      <a:gd name="connsiteX0" fmla="*/ 0 w 915863"/>
                      <a:gd name="connsiteY0" fmla="*/ 1521367 h 1521367"/>
                      <a:gd name="connsiteX1" fmla="*/ 207592 w 915863"/>
                      <a:gd name="connsiteY1" fmla="*/ 231014 h 1521367"/>
                      <a:gd name="connsiteX2" fmla="*/ 914400 w 915863"/>
                      <a:gd name="connsiteY2" fmla="*/ 121632 h 1521367"/>
                      <a:gd name="connsiteX3" fmla="*/ 0 w 915863"/>
                      <a:gd name="connsiteY3" fmla="*/ 1521367 h 1521367"/>
                      <a:gd name="connsiteX0" fmla="*/ 0 w 848219"/>
                      <a:gd name="connsiteY0" fmla="*/ 1462275 h 1462275"/>
                      <a:gd name="connsiteX1" fmla="*/ 207592 w 848219"/>
                      <a:gd name="connsiteY1" fmla="*/ 171922 h 1462275"/>
                      <a:gd name="connsiteX2" fmla="*/ 846608 w 848219"/>
                      <a:gd name="connsiteY2" fmla="*/ 153468 h 1462275"/>
                      <a:gd name="connsiteX3" fmla="*/ 0 w 848219"/>
                      <a:gd name="connsiteY3" fmla="*/ 1462275 h 1462275"/>
                      <a:gd name="connsiteX0" fmla="*/ 0 w 848963"/>
                      <a:gd name="connsiteY0" fmla="*/ 1536647 h 1536647"/>
                      <a:gd name="connsiteX1" fmla="*/ 244940 w 848963"/>
                      <a:gd name="connsiteY1" fmla="*/ 126139 h 1536647"/>
                      <a:gd name="connsiteX2" fmla="*/ 846608 w 848963"/>
                      <a:gd name="connsiteY2" fmla="*/ 227840 h 1536647"/>
                      <a:gd name="connsiteX3" fmla="*/ 0 w 848963"/>
                      <a:gd name="connsiteY3" fmla="*/ 1536647 h 1536647"/>
                      <a:gd name="connsiteX0" fmla="*/ 0 w 861901"/>
                      <a:gd name="connsiteY0" fmla="*/ 1486556 h 1486556"/>
                      <a:gd name="connsiteX1" fmla="*/ 244940 w 861901"/>
                      <a:gd name="connsiteY1" fmla="*/ 76048 h 1486556"/>
                      <a:gd name="connsiteX2" fmla="*/ 859593 w 861901"/>
                      <a:gd name="connsiteY2" fmla="*/ 326726 h 1486556"/>
                      <a:gd name="connsiteX3" fmla="*/ 0 w 861901"/>
                      <a:gd name="connsiteY3" fmla="*/ 1486556 h 1486556"/>
                      <a:gd name="connsiteX0" fmla="*/ 0 w 861640"/>
                      <a:gd name="connsiteY0" fmla="*/ 1624993 h 1624993"/>
                      <a:gd name="connsiteX1" fmla="*/ 232521 w 861640"/>
                      <a:gd name="connsiteY1" fmla="*/ 56894 h 1624993"/>
                      <a:gd name="connsiteX2" fmla="*/ 859593 w 861640"/>
                      <a:gd name="connsiteY2" fmla="*/ 465163 h 1624993"/>
                      <a:gd name="connsiteX3" fmla="*/ 0 w 861640"/>
                      <a:gd name="connsiteY3" fmla="*/ 1624993 h 1624993"/>
                      <a:gd name="connsiteX0" fmla="*/ 0 w 843706"/>
                      <a:gd name="connsiteY0" fmla="*/ 1580022 h 1580022"/>
                      <a:gd name="connsiteX1" fmla="*/ 232521 w 843706"/>
                      <a:gd name="connsiteY1" fmla="*/ 11923 h 1580022"/>
                      <a:gd name="connsiteX2" fmla="*/ 841602 w 843706"/>
                      <a:gd name="connsiteY2" fmla="*/ 895300 h 1580022"/>
                      <a:gd name="connsiteX3" fmla="*/ 0 w 843706"/>
                      <a:gd name="connsiteY3" fmla="*/ 1580022 h 1580022"/>
                      <a:gd name="connsiteX0" fmla="*/ 0 w 844811"/>
                      <a:gd name="connsiteY0" fmla="*/ 1529389 h 1529389"/>
                      <a:gd name="connsiteX1" fmla="*/ 278263 w 844811"/>
                      <a:gd name="connsiteY1" fmla="*/ 12577 h 1529389"/>
                      <a:gd name="connsiteX2" fmla="*/ 841602 w 844811"/>
                      <a:gd name="connsiteY2" fmla="*/ 844667 h 1529389"/>
                      <a:gd name="connsiteX3" fmla="*/ 0 w 844811"/>
                      <a:gd name="connsiteY3" fmla="*/ 1529389 h 1529389"/>
                      <a:gd name="connsiteX0" fmla="*/ 0 w 893281"/>
                      <a:gd name="connsiteY0" fmla="*/ 1524835 h 1524836"/>
                      <a:gd name="connsiteX1" fmla="*/ 325663 w 893281"/>
                      <a:gd name="connsiteY1" fmla="*/ 12564 h 1524836"/>
                      <a:gd name="connsiteX2" fmla="*/ 889002 w 893281"/>
                      <a:gd name="connsiteY2" fmla="*/ 844654 h 1524836"/>
                      <a:gd name="connsiteX3" fmla="*/ 0 w 893281"/>
                      <a:gd name="connsiteY3" fmla="*/ 1524835 h 1524836"/>
                      <a:gd name="connsiteX0" fmla="*/ 0 w 893281"/>
                      <a:gd name="connsiteY0" fmla="*/ 1524835 h 1524834"/>
                      <a:gd name="connsiteX1" fmla="*/ 325663 w 893281"/>
                      <a:gd name="connsiteY1" fmla="*/ 12564 h 1524834"/>
                      <a:gd name="connsiteX2" fmla="*/ 889002 w 893281"/>
                      <a:gd name="connsiteY2" fmla="*/ 844654 h 1524834"/>
                      <a:gd name="connsiteX3" fmla="*/ 0 w 893281"/>
                      <a:gd name="connsiteY3" fmla="*/ 1524835 h 1524834"/>
                      <a:gd name="connsiteX0" fmla="*/ 0 w 894206"/>
                      <a:gd name="connsiteY0" fmla="*/ 1476065 h 1476066"/>
                      <a:gd name="connsiteX1" fmla="*/ 352445 w 894206"/>
                      <a:gd name="connsiteY1" fmla="*/ 13265 h 1476066"/>
                      <a:gd name="connsiteX2" fmla="*/ 889002 w 894206"/>
                      <a:gd name="connsiteY2" fmla="*/ 795884 h 1476066"/>
                      <a:gd name="connsiteX3" fmla="*/ 0 w 894206"/>
                      <a:gd name="connsiteY3" fmla="*/ 1476065 h 1476066"/>
                      <a:gd name="connsiteX0" fmla="*/ 0 w 876453"/>
                      <a:gd name="connsiteY0" fmla="*/ 1524769 h 1524768"/>
                      <a:gd name="connsiteX1" fmla="*/ 335144 w 876453"/>
                      <a:gd name="connsiteY1" fmla="*/ 13406 h 1524768"/>
                      <a:gd name="connsiteX2" fmla="*/ 871701 w 876453"/>
                      <a:gd name="connsiteY2" fmla="*/ 796025 h 1524768"/>
                      <a:gd name="connsiteX3" fmla="*/ 0 w 876453"/>
                      <a:gd name="connsiteY3" fmla="*/ 1524769 h 1524768"/>
                      <a:gd name="connsiteX0" fmla="*/ 0 w 877905"/>
                      <a:gd name="connsiteY0" fmla="*/ 1505853 h 1505853"/>
                      <a:gd name="connsiteX1" fmla="*/ 372511 w 877905"/>
                      <a:gd name="connsiteY1" fmla="*/ 13707 h 1505853"/>
                      <a:gd name="connsiteX2" fmla="*/ 871701 w 877905"/>
                      <a:gd name="connsiteY2" fmla="*/ 777109 h 1505853"/>
                      <a:gd name="connsiteX3" fmla="*/ 0 w 877905"/>
                      <a:gd name="connsiteY3" fmla="*/ 1505853 h 1505853"/>
                    </a:gdLst>
                    <a:ahLst/>
                    <a:cxnLst>
                      <a:cxn ang="0">
                        <a:pos x="connsiteX0" y="connsiteY0"/>
                      </a:cxn>
                      <a:cxn ang="0">
                        <a:pos x="connsiteX1" y="connsiteY1"/>
                      </a:cxn>
                      <a:cxn ang="0">
                        <a:pos x="connsiteX2" y="connsiteY2"/>
                      </a:cxn>
                      <a:cxn ang="0">
                        <a:pos x="connsiteX3" y="connsiteY3"/>
                      </a:cxn>
                    </a:cxnLst>
                    <a:rect l="l" t="t" r="r" b="b"/>
                    <a:pathLst>
                      <a:path w="877905" h="1505853">
                        <a:moveTo>
                          <a:pt x="0" y="1505853"/>
                        </a:moveTo>
                        <a:cubicBezTo>
                          <a:pt x="150276" y="651930"/>
                          <a:pt x="232244" y="127827"/>
                          <a:pt x="372511" y="13707"/>
                        </a:cubicBezTo>
                        <a:cubicBezTo>
                          <a:pt x="512778" y="-100413"/>
                          <a:pt x="933786" y="528418"/>
                          <a:pt x="871701" y="777109"/>
                        </a:cubicBezTo>
                        <a:cubicBezTo>
                          <a:pt x="809616" y="1025800"/>
                          <a:pt x="242668" y="1054514"/>
                          <a:pt x="0" y="1505853"/>
                        </a:cubicBezTo>
                        <a:close/>
                      </a:path>
                    </a:pathLst>
                  </a:custGeom>
                  <a:gradFill flip="none" rotWithShape="1">
                    <a:gsLst>
                      <a:gs pos="0">
                        <a:srgbClr val="FF6600"/>
                      </a:gs>
                      <a:gs pos="100000">
                        <a:srgbClr val="FFC00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Freeform: Shape 24">
                    <a:extLst>
                      <a:ext uri="{FF2B5EF4-FFF2-40B4-BE49-F238E27FC236}">
                        <a16:creationId xmlns:a16="http://schemas.microsoft.com/office/drawing/2014/main" id="{236CC834-430F-528C-B4DB-4C5020D766B7}"/>
                      </a:ext>
                    </a:extLst>
                  </p:cNvPr>
                  <p:cNvSpPr/>
                  <p:nvPr/>
                </p:nvSpPr>
                <p:spPr>
                  <a:xfrm rot="13415132" flipH="1">
                    <a:off x="8092447" y="3886943"/>
                    <a:ext cx="933025" cy="865194"/>
                  </a:xfrm>
                  <a:custGeom>
                    <a:avLst/>
                    <a:gdLst>
                      <a:gd name="connsiteX0" fmla="*/ 23624 w 940665"/>
                      <a:gd name="connsiteY0" fmla="*/ 1636407 h 1636726"/>
                      <a:gd name="connsiteX1" fmla="*/ 326080 w 940665"/>
                      <a:gd name="connsiteY1" fmla="*/ 257773 h 1636726"/>
                      <a:gd name="connsiteX2" fmla="*/ 938024 w 940665"/>
                      <a:gd name="connsiteY2" fmla="*/ 124130 h 1636726"/>
                      <a:gd name="connsiteX3" fmla="*/ 23624 w 940665"/>
                      <a:gd name="connsiteY3" fmla="*/ 1636407 h 1636726"/>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0 w 867673"/>
                      <a:gd name="connsiteY0" fmla="*/ 1629887 h 1629887"/>
                      <a:gd name="connsiteX1" fmla="*/ 253219 w 867673"/>
                      <a:gd name="connsiteY1" fmla="*/ 258287 h 1629887"/>
                      <a:gd name="connsiteX2" fmla="*/ 865163 w 867673"/>
                      <a:gd name="connsiteY2" fmla="*/ 124644 h 1629887"/>
                      <a:gd name="connsiteX3" fmla="*/ 0 w 867673"/>
                      <a:gd name="connsiteY3" fmla="*/ 1629887 h 1629887"/>
                      <a:gd name="connsiteX0" fmla="*/ 0 w 868996"/>
                      <a:gd name="connsiteY0" fmla="*/ 1627137 h 1627137"/>
                      <a:gd name="connsiteX1" fmla="*/ 302456 w 868996"/>
                      <a:gd name="connsiteY1" fmla="*/ 262571 h 1627137"/>
                      <a:gd name="connsiteX2" fmla="*/ 865163 w 868996"/>
                      <a:gd name="connsiteY2" fmla="*/ 121894 h 1627137"/>
                      <a:gd name="connsiteX3" fmla="*/ 0 w 868996"/>
                      <a:gd name="connsiteY3" fmla="*/ 1627137 h 1627137"/>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97774"/>
                      <a:gd name="connsiteY0" fmla="*/ 1618974 h 1618974"/>
                      <a:gd name="connsiteX1" fmla="*/ 330591 w 897774"/>
                      <a:gd name="connsiteY1" fmla="*/ 261442 h 1618974"/>
                      <a:gd name="connsiteX2" fmla="*/ 893298 w 897774"/>
                      <a:gd name="connsiteY2" fmla="*/ 120765 h 1618974"/>
                      <a:gd name="connsiteX3" fmla="*/ 0 w 897774"/>
                      <a:gd name="connsiteY3" fmla="*/ 1618974 h 1618974"/>
                      <a:gd name="connsiteX0" fmla="*/ 0 w 918726"/>
                      <a:gd name="connsiteY0" fmla="*/ 1552180 h 1552180"/>
                      <a:gd name="connsiteX1" fmla="*/ 330591 w 918726"/>
                      <a:gd name="connsiteY1" fmla="*/ 194648 h 1552180"/>
                      <a:gd name="connsiteX2" fmla="*/ 914400 w 918726"/>
                      <a:gd name="connsiteY2" fmla="*/ 152445 h 1552180"/>
                      <a:gd name="connsiteX3" fmla="*/ 0 w 918726"/>
                      <a:gd name="connsiteY3" fmla="*/ 1552180 h 1552180"/>
                      <a:gd name="connsiteX0" fmla="*/ 0 w 954018"/>
                      <a:gd name="connsiteY0" fmla="*/ 1552180 h 1552180"/>
                      <a:gd name="connsiteX1" fmla="*/ 330591 w 954018"/>
                      <a:gd name="connsiteY1" fmla="*/ 194648 h 1552180"/>
                      <a:gd name="connsiteX2" fmla="*/ 914400 w 954018"/>
                      <a:gd name="connsiteY2" fmla="*/ 152445 h 1552180"/>
                      <a:gd name="connsiteX3" fmla="*/ 0 w 954018"/>
                      <a:gd name="connsiteY3" fmla="*/ 1552180 h 1552180"/>
                      <a:gd name="connsiteX0" fmla="*/ 0 w 915863"/>
                      <a:gd name="connsiteY0" fmla="*/ 1521367 h 1521367"/>
                      <a:gd name="connsiteX1" fmla="*/ 207592 w 915863"/>
                      <a:gd name="connsiteY1" fmla="*/ 231014 h 1521367"/>
                      <a:gd name="connsiteX2" fmla="*/ 914400 w 915863"/>
                      <a:gd name="connsiteY2" fmla="*/ 121632 h 1521367"/>
                      <a:gd name="connsiteX3" fmla="*/ 0 w 915863"/>
                      <a:gd name="connsiteY3" fmla="*/ 1521367 h 1521367"/>
                      <a:gd name="connsiteX0" fmla="*/ 0 w 848219"/>
                      <a:gd name="connsiteY0" fmla="*/ 1462275 h 1462275"/>
                      <a:gd name="connsiteX1" fmla="*/ 207592 w 848219"/>
                      <a:gd name="connsiteY1" fmla="*/ 171922 h 1462275"/>
                      <a:gd name="connsiteX2" fmla="*/ 846608 w 848219"/>
                      <a:gd name="connsiteY2" fmla="*/ 153468 h 1462275"/>
                      <a:gd name="connsiteX3" fmla="*/ 0 w 848219"/>
                      <a:gd name="connsiteY3" fmla="*/ 1462275 h 1462275"/>
                      <a:gd name="connsiteX0" fmla="*/ 0 w 848963"/>
                      <a:gd name="connsiteY0" fmla="*/ 1536647 h 1536647"/>
                      <a:gd name="connsiteX1" fmla="*/ 244940 w 848963"/>
                      <a:gd name="connsiteY1" fmla="*/ 126139 h 1536647"/>
                      <a:gd name="connsiteX2" fmla="*/ 846608 w 848963"/>
                      <a:gd name="connsiteY2" fmla="*/ 227840 h 1536647"/>
                      <a:gd name="connsiteX3" fmla="*/ 0 w 848963"/>
                      <a:gd name="connsiteY3" fmla="*/ 1536647 h 1536647"/>
                      <a:gd name="connsiteX0" fmla="*/ 0 w 861901"/>
                      <a:gd name="connsiteY0" fmla="*/ 1486556 h 1486556"/>
                      <a:gd name="connsiteX1" fmla="*/ 244940 w 861901"/>
                      <a:gd name="connsiteY1" fmla="*/ 76048 h 1486556"/>
                      <a:gd name="connsiteX2" fmla="*/ 859593 w 861901"/>
                      <a:gd name="connsiteY2" fmla="*/ 326726 h 1486556"/>
                      <a:gd name="connsiteX3" fmla="*/ 0 w 861901"/>
                      <a:gd name="connsiteY3" fmla="*/ 1486556 h 1486556"/>
                      <a:gd name="connsiteX0" fmla="*/ 0 w 861901"/>
                      <a:gd name="connsiteY0" fmla="*/ 1486556 h 1486556"/>
                      <a:gd name="connsiteX1" fmla="*/ 244940 w 861901"/>
                      <a:gd name="connsiteY1" fmla="*/ 76048 h 1486556"/>
                      <a:gd name="connsiteX2" fmla="*/ 859593 w 861901"/>
                      <a:gd name="connsiteY2" fmla="*/ 326726 h 1486556"/>
                      <a:gd name="connsiteX3" fmla="*/ 0 w 861901"/>
                      <a:gd name="connsiteY3" fmla="*/ 1486556 h 1486556"/>
                    </a:gdLst>
                    <a:ahLst/>
                    <a:cxnLst>
                      <a:cxn ang="0">
                        <a:pos x="connsiteX0" y="connsiteY0"/>
                      </a:cxn>
                      <a:cxn ang="0">
                        <a:pos x="connsiteX1" y="connsiteY1"/>
                      </a:cxn>
                      <a:cxn ang="0">
                        <a:pos x="connsiteX2" y="connsiteY2"/>
                      </a:cxn>
                      <a:cxn ang="0">
                        <a:pos x="connsiteX3" y="connsiteY3"/>
                      </a:cxn>
                    </a:cxnLst>
                    <a:rect l="l" t="t" r="r" b="b"/>
                    <a:pathLst>
                      <a:path w="861901" h="1486556">
                        <a:moveTo>
                          <a:pt x="0" y="1486556"/>
                        </a:moveTo>
                        <a:cubicBezTo>
                          <a:pt x="10551" y="1354085"/>
                          <a:pt x="101675" y="269353"/>
                          <a:pt x="244940" y="76048"/>
                        </a:cubicBezTo>
                        <a:cubicBezTo>
                          <a:pt x="388206" y="-117257"/>
                          <a:pt x="900416" y="91642"/>
                          <a:pt x="859593" y="326726"/>
                        </a:cubicBezTo>
                        <a:cubicBezTo>
                          <a:pt x="818770" y="561810"/>
                          <a:pt x="431833" y="1256614"/>
                          <a:pt x="0" y="1486556"/>
                        </a:cubicBezTo>
                        <a:close/>
                      </a:path>
                    </a:pathLst>
                  </a:custGeom>
                  <a:gradFill flip="none" rotWithShape="1">
                    <a:gsLst>
                      <a:gs pos="0">
                        <a:srgbClr val="FF6600"/>
                      </a:gs>
                      <a:gs pos="100000">
                        <a:srgbClr val="FFC00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Freeform: Shape 25">
                    <a:extLst>
                      <a:ext uri="{FF2B5EF4-FFF2-40B4-BE49-F238E27FC236}">
                        <a16:creationId xmlns:a16="http://schemas.microsoft.com/office/drawing/2014/main" id="{64F057FA-D6C3-5AE3-BC48-D1803353911A}"/>
                      </a:ext>
                    </a:extLst>
                  </p:cNvPr>
                  <p:cNvSpPr/>
                  <p:nvPr/>
                </p:nvSpPr>
                <p:spPr>
                  <a:xfrm rot="21385519" flipV="1">
                    <a:off x="7396585" y="3799672"/>
                    <a:ext cx="104345" cy="139290"/>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Freeform: Shape 26">
                    <a:extLst>
                      <a:ext uri="{FF2B5EF4-FFF2-40B4-BE49-F238E27FC236}">
                        <a16:creationId xmlns:a16="http://schemas.microsoft.com/office/drawing/2014/main" id="{034C89D2-5D29-FCB7-C616-6EBF396D2672}"/>
                      </a:ext>
                    </a:extLst>
                  </p:cNvPr>
                  <p:cNvSpPr/>
                  <p:nvPr/>
                </p:nvSpPr>
                <p:spPr>
                  <a:xfrm rot="19584632" flipV="1">
                    <a:off x="7518364" y="4122378"/>
                    <a:ext cx="102517" cy="131805"/>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Freeform: Shape 27">
                    <a:extLst>
                      <a:ext uri="{FF2B5EF4-FFF2-40B4-BE49-F238E27FC236}">
                        <a16:creationId xmlns:a16="http://schemas.microsoft.com/office/drawing/2014/main" id="{365869A1-7A72-546B-725E-3ECC77E4EBBB}"/>
                      </a:ext>
                    </a:extLst>
                  </p:cNvPr>
                  <p:cNvSpPr/>
                  <p:nvPr/>
                </p:nvSpPr>
                <p:spPr>
                  <a:xfrm rot="7832516" flipV="1">
                    <a:off x="7722460" y="4355516"/>
                    <a:ext cx="104345" cy="139290"/>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Freeform: Shape 28">
                    <a:extLst>
                      <a:ext uri="{FF2B5EF4-FFF2-40B4-BE49-F238E27FC236}">
                        <a16:creationId xmlns:a16="http://schemas.microsoft.com/office/drawing/2014/main" id="{CE70F6A8-A33E-3917-FE54-46CEF17BF006}"/>
                      </a:ext>
                    </a:extLst>
                  </p:cNvPr>
                  <p:cNvSpPr/>
                  <p:nvPr/>
                </p:nvSpPr>
                <p:spPr>
                  <a:xfrm rot="5776991" flipV="1">
                    <a:off x="7945557" y="4519096"/>
                    <a:ext cx="104345" cy="139290"/>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Freeform: Shape 29">
                    <a:extLst>
                      <a:ext uri="{FF2B5EF4-FFF2-40B4-BE49-F238E27FC236}">
                        <a16:creationId xmlns:a16="http://schemas.microsoft.com/office/drawing/2014/main" id="{0DA64F5B-A945-3E3F-F3AD-E92F3B7963A2}"/>
                      </a:ext>
                    </a:extLst>
                  </p:cNvPr>
                  <p:cNvSpPr/>
                  <p:nvPr/>
                </p:nvSpPr>
                <p:spPr>
                  <a:xfrm rot="12951748" flipV="1">
                    <a:off x="8137554" y="4735084"/>
                    <a:ext cx="143386" cy="59873"/>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2" name="Freeform: Shape 21">
                  <a:extLst>
                    <a:ext uri="{FF2B5EF4-FFF2-40B4-BE49-F238E27FC236}">
                      <a16:creationId xmlns:a16="http://schemas.microsoft.com/office/drawing/2014/main" id="{37BA6AB6-8188-FD9A-D1FA-CE32B9ECCEB2}"/>
                    </a:ext>
                  </a:extLst>
                </p:cNvPr>
                <p:cNvSpPr/>
                <p:nvPr/>
              </p:nvSpPr>
              <p:spPr>
                <a:xfrm rot="359700">
                  <a:off x="8109835" y="3015291"/>
                  <a:ext cx="1170554" cy="1474482"/>
                </a:xfrm>
                <a:custGeom>
                  <a:avLst/>
                  <a:gdLst>
                    <a:gd name="connsiteX0" fmla="*/ 82069 w 852993"/>
                    <a:gd name="connsiteY0" fmla="*/ 18759 h 1236434"/>
                    <a:gd name="connsiteX1" fmla="*/ 4697 w 852993"/>
                    <a:gd name="connsiteY1" fmla="*/ 67996 h 1236434"/>
                    <a:gd name="connsiteX2" fmla="*/ 215712 w 852993"/>
                    <a:gd name="connsiteY2" fmla="*/ 419689 h 1236434"/>
                    <a:gd name="connsiteX3" fmla="*/ 623675 w 852993"/>
                    <a:gd name="connsiteY3" fmla="*/ 919092 h 1236434"/>
                    <a:gd name="connsiteX4" fmla="*/ 792487 w 852993"/>
                    <a:gd name="connsiteY4" fmla="*/ 1235615 h 1236434"/>
                    <a:gd name="connsiteX5" fmla="*/ 834691 w 852993"/>
                    <a:gd name="connsiteY5" fmla="*/ 996464 h 1236434"/>
                    <a:gd name="connsiteX6" fmla="*/ 511134 w 852993"/>
                    <a:gd name="connsiteY6" fmla="*/ 574433 h 1236434"/>
                    <a:gd name="connsiteX7" fmla="*/ 229780 w 852993"/>
                    <a:gd name="connsiteY7" fmla="*/ 293079 h 1236434"/>
                    <a:gd name="connsiteX8" fmla="*/ 82069 w 852993"/>
                    <a:gd name="connsiteY8" fmla="*/ 18759 h 1236434"/>
                    <a:gd name="connsiteX0" fmla="*/ 82134 w 853058"/>
                    <a:gd name="connsiteY0" fmla="*/ 16676 h 1234351"/>
                    <a:gd name="connsiteX1" fmla="*/ 4762 w 853058"/>
                    <a:gd name="connsiteY1" fmla="*/ 65913 h 1234351"/>
                    <a:gd name="connsiteX2" fmla="*/ 215777 w 853058"/>
                    <a:gd name="connsiteY2" fmla="*/ 417606 h 1234351"/>
                    <a:gd name="connsiteX3" fmla="*/ 623740 w 853058"/>
                    <a:gd name="connsiteY3" fmla="*/ 917009 h 1234351"/>
                    <a:gd name="connsiteX4" fmla="*/ 792552 w 853058"/>
                    <a:gd name="connsiteY4" fmla="*/ 1233532 h 1234351"/>
                    <a:gd name="connsiteX5" fmla="*/ 834756 w 853058"/>
                    <a:gd name="connsiteY5" fmla="*/ 994381 h 1234351"/>
                    <a:gd name="connsiteX6" fmla="*/ 511199 w 853058"/>
                    <a:gd name="connsiteY6" fmla="*/ 572350 h 1234351"/>
                    <a:gd name="connsiteX7" fmla="*/ 236879 w 853058"/>
                    <a:gd name="connsiteY7" fmla="*/ 262861 h 1234351"/>
                    <a:gd name="connsiteX8" fmla="*/ 82134 w 853058"/>
                    <a:gd name="connsiteY8" fmla="*/ 16676 h 1234351"/>
                    <a:gd name="connsiteX0" fmla="*/ 114515 w 850269"/>
                    <a:gd name="connsiteY0" fmla="*/ 8982 h 1282927"/>
                    <a:gd name="connsiteX1" fmla="*/ 1973 w 850269"/>
                    <a:gd name="connsiteY1" fmla="*/ 114489 h 1282927"/>
                    <a:gd name="connsiteX2" fmla="*/ 212988 w 850269"/>
                    <a:gd name="connsiteY2" fmla="*/ 466182 h 1282927"/>
                    <a:gd name="connsiteX3" fmla="*/ 620951 w 850269"/>
                    <a:gd name="connsiteY3" fmla="*/ 965585 h 1282927"/>
                    <a:gd name="connsiteX4" fmla="*/ 789763 w 850269"/>
                    <a:gd name="connsiteY4" fmla="*/ 1282108 h 1282927"/>
                    <a:gd name="connsiteX5" fmla="*/ 831967 w 850269"/>
                    <a:gd name="connsiteY5" fmla="*/ 1042957 h 1282927"/>
                    <a:gd name="connsiteX6" fmla="*/ 508410 w 850269"/>
                    <a:gd name="connsiteY6" fmla="*/ 620926 h 1282927"/>
                    <a:gd name="connsiteX7" fmla="*/ 234090 w 850269"/>
                    <a:gd name="connsiteY7" fmla="*/ 311437 h 1282927"/>
                    <a:gd name="connsiteX8" fmla="*/ 114515 w 850269"/>
                    <a:gd name="connsiteY8" fmla="*/ 8982 h 1282927"/>
                    <a:gd name="connsiteX0" fmla="*/ 156215 w 891969"/>
                    <a:gd name="connsiteY0" fmla="*/ 20582 h 1294527"/>
                    <a:gd name="connsiteX1" fmla="*/ 1470 w 891969"/>
                    <a:gd name="connsiteY1" fmla="*/ 76852 h 1294527"/>
                    <a:gd name="connsiteX2" fmla="*/ 254688 w 891969"/>
                    <a:gd name="connsiteY2" fmla="*/ 477782 h 1294527"/>
                    <a:gd name="connsiteX3" fmla="*/ 662651 w 891969"/>
                    <a:gd name="connsiteY3" fmla="*/ 977185 h 1294527"/>
                    <a:gd name="connsiteX4" fmla="*/ 831463 w 891969"/>
                    <a:gd name="connsiteY4" fmla="*/ 1293708 h 1294527"/>
                    <a:gd name="connsiteX5" fmla="*/ 873667 w 891969"/>
                    <a:gd name="connsiteY5" fmla="*/ 1054557 h 1294527"/>
                    <a:gd name="connsiteX6" fmla="*/ 550110 w 891969"/>
                    <a:gd name="connsiteY6" fmla="*/ 632526 h 1294527"/>
                    <a:gd name="connsiteX7" fmla="*/ 275790 w 891969"/>
                    <a:gd name="connsiteY7" fmla="*/ 323037 h 1294527"/>
                    <a:gd name="connsiteX8" fmla="*/ 156215 w 891969"/>
                    <a:gd name="connsiteY8" fmla="*/ 20582 h 1294527"/>
                    <a:gd name="connsiteX0" fmla="*/ 156215 w 928930"/>
                    <a:gd name="connsiteY0" fmla="*/ 20582 h 1266539"/>
                    <a:gd name="connsiteX1" fmla="*/ 1470 w 928930"/>
                    <a:gd name="connsiteY1" fmla="*/ 76852 h 1266539"/>
                    <a:gd name="connsiteX2" fmla="*/ 254688 w 928930"/>
                    <a:gd name="connsiteY2" fmla="*/ 477782 h 1266539"/>
                    <a:gd name="connsiteX3" fmla="*/ 662651 w 928930"/>
                    <a:gd name="connsiteY3" fmla="*/ 977185 h 1266539"/>
                    <a:gd name="connsiteX4" fmla="*/ 908836 w 928930"/>
                    <a:gd name="connsiteY4" fmla="*/ 1265572 h 1266539"/>
                    <a:gd name="connsiteX5" fmla="*/ 873667 w 928930"/>
                    <a:gd name="connsiteY5" fmla="*/ 1054557 h 1266539"/>
                    <a:gd name="connsiteX6" fmla="*/ 550110 w 928930"/>
                    <a:gd name="connsiteY6" fmla="*/ 632526 h 1266539"/>
                    <a:gd name="connsiteX7" fmla="*/ 275790 w 928930"/>
                    <a:gd name="connsiteY7" fmla="*/ 323037 h 1266539"/>
                    <a:gd name="connsiteX8" fmla="*/ 156215 w 928930"/>
                    <a:gd name="connsiteY8" fmla="*/ 20582 h 1266539"/>
                    <a:gd name="connsiteX0" fmla="*/ 156215 w 931504"/>
                    <a:gd name="connsiteY0" fmla="*/ 20582 h 1266110"/>
                    <a:gd name="connsiteX1" fmla="*/ 1470 w 931504"/>
                    <a:gd name="connsiteY1" fmla="*/ 76852 h 1266110"/>
                    <a:gd name="connsiteX2" fmla="*/ 254688 w 931504"/>
                    <a:gd name="connsiteY2" fmla="*/ 477782 h 1266110"/>
                    <a:gd name="connsiteX3" fmla="*/ 627482 w 931504"/>
                    <a:gd name="connsiteY3" fmla="*/ 998286 h 1266110"/>
                    <a:gd name="connsiteX4" fmla="*/ 908836 w 931504"/>
                    <a:gd name="connsiteY4" fmla="*/ 1265572 h 1266110"/>
                    <a:gd name="connsiteX5" fmla="*/ 873667 w 931504"/>
                    <a:gd name="connsiteY5" fmla="*/ 1054557 h 1266110"/>
                    <a:gd name="connsiteX6" fmla="*/ 550110 w 931504"/>
                    <a:gd name="connsiteY6" fmla="*/ 632526 h 1266110"/>
                    <a:gd name="connsiteX7" fmla="*/ 275790 w 931504"/>
                    <a:gd name="connsiteY7" fmla="*/ 323037 h 1266110"/>
                    <a:gd name="connsiteX8" fmla="*/ 156215 w 931504"/>
                    <a:gd name="connsiteY8" fmla="*/ 20582 h 1266110"/>
                    <a:gd name="connsiteX0" fmla="*/ 156255 w 931544"/>
                    <a:gd name="connsiteY0" fmla="*/ 19892 h 1265420"/>
                    <a:gd name="connsiteX1" fmla="*/ 1510 w 931544"/>
                    <a:gd name="connsiteY1" fmla="*/ 76162 h 1265420"/>
                    <a:gd name="connsiteX2" fmla="*/ 254728 w 931544"/>
                    <a:gd name="connsiteY2" fmla="*/ 477092 h 1265420"/>
                    <a:gd name="connsiteX3" fmla="*/ 627522 w 931544"/>
                    <a:gd name="connsiteY3" fmla="*/ 997596 h 1265420"/>
                    <a:gd name="connsiteX4" fmla="*/ 908876 w 931544"/>
                    <a:gd name="connsiteY4" fmla="*/ 1264882 h 1265420"/>
                    <a:gd name="connsiteX5" fmla="*/ 873707 w 931544"/>
                    <a:gd name="connsiteY5" fmla="*/ 1053867 h 1265420"/>
                    <a:gd name="connsiteX6" fmla="*/ 550150 w 931544"/>
                    <a:gd name="connsiteY6" fmla="*/ 631836 h 1265420"/>
                    <a:gd name="connsiteX7" fmla="*/ 298449 w 931544"/>
                    <a:gd name="connsiteY7" fmla="*/ 313019 h 1265420"/>
                    <a:gd name="connsiteX8" fmla="*/ 156255 w 931544"/>
                    <a:gd name="connsiteY8" fmla="*/ 19892 h 126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1544" h="1265420">
                      <a:moveTo>
                        <a:pt x="156255" y="19892"/>
                      </a:moveTo>
                      <a:cubicBezTo>
                        <a:pt x="106765" y="-19584"/>
                        <a:pt x="-14902" y="-38"/>
                        <a:pt x="1510" y="76162"/>
                      </a:cubicBezTo>
                      <a:cubicBezTo>
                        <a:pt x="17922" y="152362"/>
                        <a:pt x="150393" y="323520"/>
                        <a:pt x="254728" y="477092"/>
                      </a:cubicBezTo>
                      <a:cubicBezTo>
                        <a:pt x="359063" y="630664"/>
                        <a:pt x="518497" y="866298"/>
                        <a:pt x="627522" y="997596"/>
                      </a:cubicBezTo>
                      <a:cubicBezTo>
                        <a:pt x="736547" y="1128894"/>
                        <a:pt x="867845" y="1255504"/>
                        <a:pt x="908876" y="1264882"/>
                      </a:cubicBezTo>
                      <a:cubicBezTo>
                        <a:pt x="949907" y="1274260"/>
                        <a:pt x="933495" y="1159375"/>
                        <a:pt x="873707" y="1053867"/>
                      </a:cubicBezTo>
                      <a:cubicBezTo>
                        <a:pt x="813919" y="948359"/>
                        <a:pt x="650968" y="749067"/>
                        <a:pt x="550150" y="631836"/>
                      </a:cubicBezTo>
                      <a:cubicBezTo>
                        <a:pt x="449332" y="514605"/>
                        <a:pt x="364098" y="415010"/>
                        <a:pt x="298449" y="313019"/>
                      </a:cubicBezTo>
                      <a:cubicBezTo>
                        <a:pt x="232800" y="211028"/>
                        <a:pt x="205745" y="59368"/>
                        <a:pt x="156255" y="19892"/>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 name="Freeform: Shape 3">
                <a:extLst>
                  <a:ext uri="{FF2B5EF4-FFF2-40B4-BE49-F238E27FC236}">
                    <a16:creationId xmlns:a16="http://schemas.microsoft.com/office/drawing/2014/main" id="{DC19BE36-EEF8-58C5-5A43-15D7FA16AC73}"/>
                  </a:ext>
                </a:extLst>
              </p:cNvPr>
              <p:cNvSpPr/>
              <p:nvPr/>
            </p:nvSpPr>
            <p:spPr>
              <a:xfrm rot="359700">
                <a:off x="8088978" y="3038085"/>
                <a:ext cx="1049515" cy="1331892"/>
              </a:xfrm>
              <a:custGeom>
                <a:avLst/>
                <a:gdLst>
                  <a:gd name="connsiteX0" fmla="*/ 82069 w 852993"/>
                  <a:gd name="connsiteY0" fmla="*/ 18759 h 1236434"/>
                  <a:gd name="connsiteX1" fmla="*/ 4697 w 852993"/>
                  <a:gd name="connsiteY1" fmla="*/ 67996 h 1236434"/>
                  <a:gd name="connsiteX2" fmla="*/ 215712 w 852993"/>
                  <a:gd name="connsiteY2" fmla="*/ 419689 h 1236434"/>
                  <a:gd name="connsiteX3" fmla="*/ 623675 w 852993"/>
                  <a:gd name="connsiteY3" fmla="*/ 919092 h 1236434"/>
                  <a:gd name="connsiteX4" fmla="*/ 792487 w 852993"/>
                  <a:gd name="connsiteY4" fmla="*/ 1235615 h 1236434"/>
                  <a:gd name="connsiteX5" fmla="*/ 834691 w 852993"/>
                  <a:gd name="connsiteY5" fmla="*/ 996464 h 1236434"/>
                  <a:gd name="connsiteX6" fmla="*/ 511134 w 852993"/>
                  <a:gd name="connsiteY6" fmla="*/ 574433 h 1236434"/>
                  <a:gd name="connsiteX7" fmla="*/ 229780 w 852993"/>
                  <a:gd name="connsiteY7" fmla="*/ 293079 h 1236434"/>
                  <a:gd name="connsiteX8" fmla="*/ 82069 w 852993"/>
                  <a:gd name="connsiteY8" fmla="*/ 18759 h 1236434"/>
                  <a:gd name="connsiteX0" fmla="*/ 82134 w 853058"/>
                  <a:gd name="connsiteY0" fmla="*/ 16676 h 1234351"/>
                  <a:gd name="connsiteX1" fmla="*/ 4762 w 853058"/>
                  <a:gd name="connsiteY1" fmla="*/ 65913 h 1234351"/>
                  <a:gd name="connsiteX2" fmla="*/ 215777 w 853058"/>
                  <a:gd name="connsiteY2" fmla="*/ 417606 h 1234351"/>
                  <a:gd name="connsiteX3" fmla="*/ 623740 w 853058"/>
                  <a:gd name="connsiteY3" fmla="*/ 917009 h 1234351"/>
                  <a:gd name="connsiteX4" fmla="*/ 792552 w 853058"/>
                  <a:gd name="connsiteY4" fmla="*/ 1233532 h 1234351"/>
                  <a:gd name="connsiteX5" fmla="*/ 834756 w 853058"/>
                  <a:gd name="connsiteY5" fmla="*/ 994381 h 1234351"/>
                  <a:gd name="connsiteX6" fmla="*/ 511199 w 853058"/>
                  <a:gd name="connsiteY6" fmla="*/ 572350 h 1234351"/>
                  <a:gd name="connsiteX7" fmla="*/ 236879 w 853058"/>
                  <a:gd name="connsiteY7" fmla="*/ 262861 h 1234351"/>
                  <a:gd name="connsiteX8" fmla="*/ 82134 w 853058"/>
                  <a:gd name="connsiteY8" fmla="*/ 16676 h 1234351"/>
                  <a:gd name="connsiteX0" fmla="*/ 114515 w 850269"/>
                  <a:gd name="connsiteY0" fmla="*/ 8982 h 1282927"/>
                  <a:gd name="connsiteX1" fmla="*/ 1973 w 850269"/>
                  <a:gd name="connsiteY1" fmla="*/ 114489 h 1282927"/>
                  <a:gd name="connsiteX2" fmla="*/ 212988 w 850269"/>
                  <a:gd name="connsiteY2" fmla="*/ 466182 h 1282927"/>
                  <a:gd name="connsiteX3" fmla="*/ 620951 w 850269"/>
                  <a:gd name="connsiteY3" fmla="*/ 965585 h 1282927"/>
                  <a:gd name="connsiteX4" fmla="*/ 789763 w 850269"/>
                  <a:gd name="connsiteY4" fmla="*/ 1282108 h 1282927"/>
                  <a:gd name="connsiteX5" fmla="*/ 831967 w 850269"/>
                  <a:gd name="connsiteY5" fmla="*/ 1042957 h 1282927"/>
                  <a:gd name="connsiteX6" fmla="*/ 508410 w 850269"/>
                  <a:gd name="connsiteY6" fmla="*/ 620926 h 1282927"/>
                  <a:gd name="connsiteX7" fmla="*/ 234090 w 850269"/>
                  <a:gd name="connsiteY7" fmla="*/ 311437 h 1282927"/>
                  <a:gd name="connsiteX8" fmla="*/ 114515 w 850269"/>
                  <a:gd name="connsiteY8" fmla="*/ 8982 h 1282927"/>
                  <a:gd name="connsiteX0" fmla="*/ 156215 w 891969"/>
                  <a:gd name="connsiteY0" fmla="*/ 20582 h 1294527"/>
                  <a:gd name="connsiteX1" fmla="*/ 1470 w 891969"/>
                  <a:gd name="connsiteY1" fmla="*/ 76852 h 1294527"/>
                  <a:gd name="connsiteX2" fmla="*/ 254688 w 891969"/>
                  <a:gd name="connsiteY2" fmla="*/ 477782 h 1294527"/>
                  <a:gd name="connsiteX3" fmla="*/ 662651 w 891969"/>
                  <a:gd name="connsiteY3" fmla="*/ 977185 h 1294527"/>
                  <a:gd name="connsiteX4" fmla="*/ 831463 w 891969"/>
                  <a:gd name="connsiteY4" fmla="*/ 1293708 h 1294527"/>
                  <a:gd name="connsiteX5" fmla="*/ 873667 w 891969"/>
                  <a:gd name="connsiteY5" fmla="*/ 1054557 h 1294527"/>
                  <a:gd name="connsiteX6" fmla="*/ 550110 w 891969"/>
                  <a:gd name="connsiteY6" fmla="*/ 632526 h 1294527"/>
                  <a:gd name="connsiteX7" fmla="*/ 275790 w 891969"/>
                  <a:gd name="connsiteY7" fmla="*/ 323037 h 1294527"/>
                  <a:gd name="connsiteX8" fmla="*/ 156215 w 891969"/>
                  <a:gd name="connsiteY8" fmla="*/ 20582 h 1294527"/>
                  <a:gd name="connsiteX0" fmla="*/ 156215 w 928930"/>
                  <a:gd name="connsiteY0" fmla="*/ 20582 h 1266539"/>
                  <a:gd name="connsiteX1" fmla="*/ 1470 w 928930"/>
                  <a:gd name="connsiteY1" fmla="*/ 76852 h 1266539"/>
                  <a:gd name="connsiteX2" fmla="*/ 254688 w 928930"/>
                  <a:gd name="connsiteY2" fmla="*/ 477782 h 1266539"/>
                  <a:gd name="connsiteX3" fmla="*/ 662651 w 928930"/>
                  <a:gd name="connsiteY3" fmla="*/ 977185 h 1266539"/>
                  <a:gd name="connsiteX4" fmla="*/ 908836 w 928930"/>
                  <a:gd name="connsiteY4" fmla="*/ 1265572 h 1266539"/>
                  <a:gd name="connsiteX5" fmla="*/ 873667 w 928930"/>
                  <a:gd name="connsiteY5" fmla="*/ 1054557 h 1266539"/>
                  <a:gd name="connsiteX6" fmla="*/ 550110 w 928930"/>
                  <a:gd name="connsiteY6" fmla="*/ 632526 h 1266539"/>
                  <a:gd name="connsiteX7" fmla="*/ 275790 w 928930"/>
                  <a:gd name="connsiteY7" fmla="*/ 323037 h 1266539"/>
                  <a:gd name="connsiteX8" fmla="*/ 156215 w 928930"/>
                  <a:gd name="connsiteY8" fmla="*/ 20582 h 1266539"/>
                  <a:gd name="connsiteX0" fmla="*/ 156215 w 931504"/>
                  <a:gd name="connsiteY0" fmla="*/ 20582 h 1266110"/>
                  <a:gd name="connsiteX1" fmla="*/ 1470 w 931504"/>
                  <a:gd name="connsiteY1" fmla="*/ 76852 h 1266110"/>
                  <a:gd name="connsiteX2" fmla="*/ 254688 w 931504"/>
                  <a:gd name="connsiteY2" fmla="*/ 477782 h 1266110"/>
                  <a:gd name="connsiteX3" fmla="*/ 627482 w 931504"/>
                  <a:gd name="connsiteY3" fmla="*/ 998286 h 1266110"/>
                  <a:gd name="connsiteX4" fmla="*/ 908836 w 931504"/>
                  <a:gd name="connsiteY4" fmla="*/ 1265572 h 1266110"/>
                  <a:gd name="connsiteX5" fmla="*/ 873667 w 931504"/>
                  <a:gd name="connsiteY5" fmla="*/ 1054557 h 1266110"/>
                  <a:gd name="connsiteX6" fmla="*/ 550110 w 931504"/>
                  <a:gd name="connsiteY6" fmla="*/ 632526 h 1266110"/>
                  <a:gd name="connsiteX7" fmla="*/ 275790 w 931504"/>
                  <a:gd name="connsiteY7" fmla="*/ 323037 h 1266110"/>
                  <a:gd name="connsiteX8" fmla="*/ 156215 w 931504"/>
                  <a:gd name="connsiteY8" fmla="*/ 20582 h 1266110"/>
                  <a:gd name="connsiteX0" fmla="*/ 156255 w 931544"/>
                  <a:gd name="connsiteY0" fmla="*/ 19892 h 1265420"/>
                  <a:gd name="connsiteX1" fmla="*/ 1510 w 931544"/>
                  <a:gd name="connsiteY1" fmla="*/ 76162 h 1265420"/>
                  <a:gd name="connsiteX2" fmla="*/ 254728 w 931544"/>
                  <a:gd name="connsiteY2" fmla="*/ 477092 h 1265420"/>
                  <a:gd name="connsiteX3" fmla="*/ 627522 w 931544"/>
                  <a:gd name="connsiteY3" fmla="*/ 997596 h 1265420"/>
                  <a:gd name="connsiteX4" fmla="*/ 908876 w 931544"/>
                  <a:gd name="connsiteY4" fmla="*/ 1264882 h 1265420"/>
                  <a:gd name="connsiteX5" fmla="*/ 873707 w 931544"/>
                  <a:gd name="connsiteY5" fmla="*/ 1053867 h 1265420"/>
                  <a:gd name="connsiteX6" fmla="*/ 550150 w 931544"/>
                  <a:gd name="connsiteY6" fmla="*/ 631836 h 1265420"/>
                  <a:gd name="connsiteX7" fmla="*/ 298449 w 931544"/>
                  <a:gd name="connsiteY7" fmla="*/ 313019 h 1265420"/>
                  <a:gd name="connsiteX8" fmla="*/ 156255 w 931544"/>
                  <a:gd name="connsiteY8" fmla="*/ 19892 h 1265420"/>
                  <a:gd name="connsiteX0" fmla="*/ 156255 w 929190"/>
                  <a:gd name="connsiteY0" fmla="*/ 19892 h 1266086"/>
                  <a:gd name="connsiteX1" fmla="*/ 1510 w 929190"/>
                  <a:gd name="connsiteY1" fmla="*/ 76162 h 1266086"/>
                  <a:gd name="connsiteX2" fmla="*/ 254728 w 929190"/>
                  <a:gd name="connsiteY2" fmla="*/ 477092 h 1266086"/>
                  <a:gd name="connsiteX3" fmla="*/ 659672 w 929190"/>
                  <a:gd name="connsiteY3" fmla="*/ 966594 h 1266086"/>
                  <a:gd name="connsiteX4" fmla="*/ 908876 w 929190"/>
                  <a:gd name="connsiteY4" fmla="*/ 1264882 h 1266086"/>
                  <a:gd name="connsiteX5" fmla="*/ 873707 w 929190"/>
                  <a:gd name="connsiteY5" fmla="*/ 1053867 h 1266086"/>
                  <a:gd name="connsiteX6" fmla="*/ 550150 w 929190"/>
                  <a:gd name="connsiteY6" fmla="*/ 631836 h 1266086"/>
                  <a:gd name="connsiteX7" fmla="*/ 298449 w 929190"/>
                  <a:gd name="connsiteY7" fmla="*/ 313019 h 1266086"/>
                  <a:gd name="connsiteX8" fmla="*/ 156255 w 929190"/>
                  <a:gd name="connsiteY8" fmla="*/ 19892 h 1266086"/>
                  <a:gd name="connsiteX0" fmla="*/ 156948 w 929883"/>
                  <a:gd name="connsiteY0" fmla="*/ 18798 h 1264991"/>
                  <a:gd name="connsiteX1" fmla="*/ 2203 w 929883"/>
                  <a:gd name="connsiteY1" fmla="*/ 75068 h 1264991"/>
                  <a:gd name="connsiteX2" fmla="*/ 278847 w 929883"/>
                  <a:gd name="connsiteY2" fmla="*/ 445949 h 1264991"/>
                  <a:gd name="connsiteX3" fmla="*/ 660365 w 929883"/>
                  <a:gd name="connsiteY3" fmla="*/ 965500 h 1264991"/>
                  <a:gd name="connsiteX4" fmla="*/ 909569 w 929883"/>
                  <a:gd name="connsiteY4" fmla="*/ 1263788 h 1264991"/>
                  <a:gd name="connsiteX5" fmla="*/ 874400 w 929883"/>
                  <a:gd name="connsiteY5" fmla="*/ 1052773 h 1264991"/>
                  <a:gd name="connsiteX6" fmla="*/ 550843 w 929883"/>
                  <a:gd name="connsiteY6" fmla="*/ 630742 h 1264991"/>
                  <a:gd name="connsiteX7" fmla="*/ 299142 w 929883"/>
                  <a:gd name="connsiteY7" fmla="*/ 311925 h 1264991"/>
                  <a:gd name="connsiteX8" fmla="*/ 156948 w 929883"/>
                  <a:gd name="connsiteY8" fmla="*/ 18798 h 1264991"/>
                  <a:gd name="connsiteX0" fmla="*/ 156927 w 929862"/>
                  <a:gd name="connsiteY0" fmla="*/ 18868 h 1265061"/>
                  <a:gd name="connsiteX1" fmla="*/ 2182 w 929862"/>
                  <a:gd name="connsiteY1" fmla="*/ 75138 h 1265061"/>
                  <a:gd name="connsiteX2" fmla="*/ 278826 w 929862"/>
                  <a:gd name="connsiteY2" fmla="*/ 446019 h 1265061"/>
                  <a:gd name="connsiteX3" fmla="*/ 660344 w 929862"/>
                  <a:gd name="connsiteY3" fmla="*/ 965570 h 1265061"/>
                  <a:gd name="connsiteX4" fmla="*/ 909548 w 929862"/>
                  <a:gd name="connsiteY4" fmla="*/ 1263858 h 1265061"/>
                  <a:gd name="connsiteX5" fmla="*/ 874379 w 929862"/>
                  <a:gd name="connsiteY5" fmla="*/ 1052843 h 1265061"/>
                  <a:gd name="connsiteX6" fmla="*/ 550822 w 929862"/>
                  <a:gd name="connsiteY6" fmla="*/ 630812 h 1265061"/>
                  <a:gd name="connsiteX7" fmla="*/ 290396 w 929862"/>
                  <a:gd name="connsiteY7" fmla="*/ 312948 h 1265061"/>
                  <a:gd name="connsiteX8" fmla="*/ 156927 w 929862"/>
                  <a:gd name="connsiteY8" fmla="*/ 18868 h 1265061"/>
                  <a:gd name="connsiteX0" fmla="*/ 121683 w 932266"/>
                  <a:gd name="connsiteY0" fmla="*/ 14845 h 1284424"/>
                  <a:gd name="connsiteX1" fmla="*/ 4586 w 932266"/>
                  <a:gd name="connsiteY1" fmla="*/ 94501 h 1284424"/>
                  <a:gd name="connsiteX2" fmla="*/ 281230 w 932266"/>
                  <a:gd name="connsiteY2" fmla="*/ 465382 h 1284424"/>
                  <a:gd name="connsiteX3" fmla="*/ 662748 w 932266"/>
                  <a:gd name="connsiteY3" fmla="*/ 984933 h 1284424"/>
                  <a:gd name="connsiteX4" fmla="*/ 911952 w 932266"/>
                  <a:gd name="connsiteY4" fmla="*/ 1283221 h 1284424"/>
                  <a:gd name="connsiteX5" fmla="*/ 876783 w 932266"/>
                  <a:gd name="connsiteY5" fmla="*/ 1072206 h 1284424"/>
                  <a:gd name="connsiteX6" fmla="*/ 553226 w 932266"/>
                  <a:gd name="connsiteY6" fmla="*/ 650175 h 1284424"/>
                  <a:gd name="connsiteX7" fmla="*/ 292800 w 932266"/>
                  <a:gd name="connsiteY7" fmla="*/ 332311 h 1284424"/>
                  <a:gd name="connsiteX8" fmla="*/ 121683 w 932266"/>
                  <a:gd name="connsiteY8" fmla="*/ 14845 h 1284424"/>
                  <a:gd name="connsiteX0" fmla="*/ 121683 w 1079512"/>
                  <a:gd name="connsiteY0" fmla="*/ 14845 h 1403696"/>
                  <a:gd name="connsiteX1" fmla="*/ 4586 w 1079512"/>
                  <a:gd name="connsiteY1" fmla="*/ 94501 h 1403696"/>
                  <a:gd name="connsiteX2" fmla="*/ 281230 w 1079512"/>
                  <a:gd name="connsiteY2" fmla="*/ 465382 h 1403696"/>
                  <a:gd name="connsiteX3" fmla="*/ 662748 w 1079512"/>
                  <a:gd name="connsiteY3" fmla="*/ 984933 h 1403696"/>
                  <a:gd name="connsiteX4" fmla="*/ 1074009 w 1079512"/>
                  <a:gd name="connsiteY4" fmla="*/ 1403009 h 1403696"/>
                  <a:gd name="connsiteX5" fmla="*/ 876783 w 1079512"/>
                  <a:gd name="connsiteY5" fmla="*/ 1072206 h 1403696"/>
                  <a:gd name="connsiteX6" fmla="*/ 553226 w 1079512"/>
                  <a:gd name="connsiteY6" fmla="*/ 650175 h 1403696"/>
                  <a:gd name="connsiteX7" fmla="*/ 292800 w 1079512"/>
                  <a:gd name="connsiteY7" fmla="*/ 332311 h 1403696"/>
                  <a:gd name="connsiteX8" fmla="*/ 121683 w 1079512"/>
                  <a:gd name="connsiteY8" fmla="*/ 14845 h 1403696"/>
                  <a:gd name="connsiteX0" fmla="*/ 121683 w 1081737"/>
                  <a:gd name="connsiteY0" fmla="*/ 14845 h 1403646"/>
                  <a:gd name="connsiteX1" fmla="*/ 4586 w 1081737"/>
                  <a:gd name="connsiteY1" fmla="*/ 94501 h 1403646"/>
                  <a:gd name="connsiteX2" fmla="*/ 281230 w 1081737"/>
                  <a:gd name="connsiteY2" fmla="*/ 465382 h 1403646"/>
                  <a:gd name="connsiteX3" fmla="*/ 662748 w 1081737"/>
                  <a:gd name="connsiteY3" fmla="*/ 984933 h 1403646"/>
                  <a:gd name="connsiteX4" fmla="*/ 1074009 w 1081737"/>
                  <a:gd name="connsiteY4" fmla="*/ 1403009 h 1403646"/>
                  <a:gd name="connsiteX5" fmla="*/ 902957 w 1081737"/>
                  <a:gd name="connsiteY5" fmla="*/ 1069350 h 1403646"/>
                  <a:gd name="connsiteX6" fmla="*/ 553226 w 1081737"/>
                  <a:gd name="connsiteY6" fmla="*/ 650175 h 1403646"/>
                  <a:gd name="connsiteX7" fmla="*/ 292800 w 1081737"/>
                  <a:gd name="connsiteY7" fmla="*/ 332311 h 1403646"/>
                  <a:gd name="connsiteX8" fmla="*/ 121683 w 1081737"/>
                  <a:gd name="connsiteY8" fmla="*/ 14845 h 1403646"/>
                  <a:gd name="connsiteX0" fmla="*/ 121683 w 1056786"/>
                  <a:gd name="connsiteY0" fmla="*/ 14845 h 1406495"/>
                  <a:gd name="connsiteX1" fmla="*/ 4586 w 1056786"/>
                  <a:gd name="connsiteY1" fmla="*/ 94501 h 1406495"/>
                  <a:gd name="connsiteX2" fmla="*/ 281230 w 1056786"/>
                  <a:gd name="connsiteY2" fmla="*/ 465382 h 1406495"/>
                  <a:gd name="connsiteX3" fmla="*/ 662748 w 1056786"/>
                  <a:gd name="connsiteY3" fmla="*/ 984933 h 1406495"/>
                  <a:gd name="connsiteX4" fmla="*/ 1047837 w 1056786"/>
                  <a:gd name="connsiteY4" fmla="*/ 1405865 h 1406495"/>
                  <a:gd name="connsiteX5" fmla="*/ 902957 w 1056786"/>
                  <a:gd name="connsiteY5" fmla="*/ 1069350 h 1406495"/>
                  <a:gd name="connsiteX6" fmla="*/ 553226 w 1056786"/>
                  <a:gd name="connsiteY6" fmla="*/ 650175 h 1406495"/>
                  <a:gd name="connsiteX7" fmla="*/ 292800 w 1056786"/>
                  <a:gd name="connsiteY7" fmla="*/ 332311 h 1406495"/>
                  <a:gd name="connsiteX8" fmla="*/ 121683 w 1056786"/>
                  <a:gd name="connsiteY8" fmla="*/ 14845 h 1406495"/>
                  <a:gd name="connsiteX0" fmla="*/ 121683 w 1054360"/>
                  <a:gd name="connsiteY0" fmla="*/ 14845 h 1407138"/>
                  <a:gd name="connsiteX1" fmla="*/ 4586 w 1054360"/>
                  <a:gd name="connsiteY1" fmla="*/ 94501 h 1407138"/>
                  <a:gd name="connsiteX2" fmla="*/ 281230 w 1054360"/>
                  <a:gd name="connsiteY2" fmla="*/ 465382 h 1407138"/>
                  <a:gd name="connsiteX3" fmla="*/ 662748 w 1054360"/>
                  <a:gd name="connsiteY3" fmla="*/ 984933 h 1407138"/>
                  <a:gd name="connsiteX4" fmla="*/ 1047837 w 1054360"/>
                  <a:gd name="connsiteY4" fmla="*/ 1405865 h 1407138"/>
                  <a:gd name="connsiteX5" fmla="*/ 879533 w 1054360"/>
                  <a:gd name="connsiteY5" fmla="*/ 1099400 h 1407138"/>
                  <a:gd name="connsiteX6" fmla="*/ 553226 w 1054360"/>
                  <a:gd name="connsiteY6" fmla="*/ 650175 h 1407138"/>
                  <a:gd name="connsiteX7" fmla="*/ 292800 w 1054360"/>
                  <a:gd name="connsiteY7" fmla="*/ 332311 h 1407138"/>
                  <a:gd name="connsiteX8" fmla="*/ 121683 w 1054360"/>
                  <a:gd name="connsiteY8" fmla="*/ 14845 h 1407138"/>
                  <a:gd name="connsiteX0" fmla="*/ 121683 w 1060230"/>
                  <a:gd name="connsiteY0" fmla="*/ 14845 h 1408553"/>
                  <a:gd name="connsiteX1" fmla="*/ 4586 w 1060230"/>
                  <a:gd name="connsiteY1" fmla="*/ 94501 h 1408553"/>
                  <a:gd name="connsiteX2" fmla="*/ 281230 w 1060230"/>
                  <a:gd name="connsiteY2" fmla="*/ 465382 h 1408553"/>
                  <a:gd name="connsiteX3" fmla="*/ 662748 w 1060230"/>
                  <a:gd name="connsiteY3" fmla="*/ 984933 h 1408553"/>
                  <a:gd name="connsiteX4" fmla="*/ 1047837 w 1060230"/>
                  <a:gd name="connsiteY4" fmla="*/ 1405865 h 1408553"/>
                  <a:gd name="connsiteX5" fmla="*/ 927735 w 1060230"/>
                  <a:gd name="connsiteY5" fmla="*/ 1139964 h 1408553"/>
                  <a:gd name="connsiteX6" fmla="*/ 553226 w 1060230"/>
                  <a:gd name="connsiteY6" fmla="*/ 650175 h 1408553"/>
                  <a:gd name="connsiteX7" fmla="*/ 292800 w 1060230"/>
                  <a:gd name="connsiteY7" fmla="*/ 332311 h 1408553"/>
                  <a:gd name="connsiteX8" fmla="*/ 121683 w 1060230"/>
                  <a:gd name="connsiteY8" fmla="*/ 14845 h 1408553"/>
                  <a:gd name="connsiteX0" fmla="*/ 121683 w 1075519"/>
                  <a:gd name="connsiteY0" fmla="*/ 14845 h 1397722"/>
                  <a:gd name="connsiteX1" fmla="*/ 4586 w 1075519"/>
                  <a:gd name="connsiteY1" fmla="*/ 94501 h 1397722"/>
                  <a:gd name="connsiteX2" fmla="*/ 281230 w 1075519"/>
                  <a:gd name="connsiteY2" fmla="*/ 465382 h 1397722"/>
                  <a:gd name="connsiteX3" fmla="*/ 662748 w 1075519"/>
                  <a:gd name="connsiteY3" fmla="*/ 984933 h 1397722"/>
                  <a:gd name="connsiteX4" fmla="*/ 1064369 w 1075519"/>
                  <a:gd name="connsiteY4" fmla="*/ 1394897 h 1397722"/>
                  <a:gd name="connsiteX5" fmla="*/ 927735 w 1075519"/>
                  <a:gd name="connsiteY5" fmla="*/ 1139964 h 1397722"/>
                  <a:gd name="connsiteX6" fmla="*/ 553226 w 1075519"/>
                  <a:gd name="connsiteY6" fmla="*/ 650175 h 1397722"/>
                  <a:gd name="connsiteX7" fmla="*/ 292800 w 1075519"/>
                  <a:gd name="connsiteY7" fmla="*/ 332311 h 1397722"/>
                  <a:gd name="connsiteX8" fmla="*/ 121683 w 1075519"/>
                  <a:gd name="connsiteY8" fmla="*/ 14845 h 1397722"/>
                  <a:gd name="connsiteX0" fmla="*/ 121683 w 1076804"/>
                  <a:gd name="connsiteY0" fmla="*/ 14845 h 1397677"/>
                  <a:gd name="connsiteX1" fmla="*/ 4586 w 1076804"/>
                  <a:gd name="connsiteY1" fmla="*/ 94501 h 1397677"/>
                  <a:gd name="connsiteX2" fmla="*/ 281230 w 1076804"/>
                  <a:gd name="connsiteY2" fmla="*/ 465382 h 1397677"/>
                  <a:gd name="connsiteX3" fmla="*/ 662748 w 1076804"/>
                  <a:gd name="connsiteY3" fmla="*/ 984933 h 1397677"/>
                  <a:gd name="connsiteX4" fmla="*/ 1064369 w 1076804"/>
                  <a:gd name="connsiteY4" fmla="*/ 1394897 h 1397677"/>
                  <a:gd name="connsiteX5" fmla="*/ 936458 w 1076804"/>
                  <a:gd name="connsiteY5" fmla="*/ 1139012 h 1397677"/>
                  <a:gd name="connsiteX6" fmla="*/ 553226 w 1076804"/>
                  <a:gd name="connsiteY6" fmla="*/ 650175 h 1397677"/>
                  <a:gd name="connsiteX7" fmla="*/ 292800 w 1076804"/>
                  <a:gd name="connsiteY7" fmla="*/ 332311 h 1397677"/>
                  <a:gd name="connsiteX8" fmla="*/ 121683 w 1076804"/>
                  <a:gd name="connsiteY8" fmla="*/ 14845 h 1397677"/>
                  <a:gd name="connsiteX0" fmla="*/ 121683 w 1062543"/>
                  <a:gd name="connsiteY0" fmla="*/ 14845 h 1417475"/>
                  <a:gd name="connsiteX1" fmla="*/ 4586 w 1062543"/>
                  <a:gd name="connsiteY1" fmla="*/ 94501 h 1417475"/>
                  <a:gd name="connsiteX2" fmla="*/ 281230 w 1062543"/>
                  <a:gd name="connsiteY2" fmla="*/ 465382 h 1417475"/>
                  <a:gd name="connsiteX3" fmla="*/ 662748 w 1062543"/>
                  <a:gd name="connsiteY3" fmla="*/ 984933 h 1417475"/>
                  <a:gd name="connsiteX4" fmla="*/ 1048752 w 1062543"/>
                  <a:gd name="connsiteY4" fmla="*/ 1414932 h 1417475"/>
                  <a:gd name="connsiteX5" fmla="*/ 936458 w 1062543"/>
                  <a:gd name="connsiteY5" fmla="*/ 1139012 h 1417475"/>
                  <a:gd name="connsiteX6" fmla="*/ 553226 w 1062543"/>
                  <a:gd name="connsiteY6" fmla="*/ 650175 h 1417475"/>
                  <a:gd name="connsiteX7" fmla="*/ 292800 w 1062543"/>
                  <a:gd name="connsiteY7" fmla="*/ 332311 h 1417475"/>
                  <a:gd name="connsiteX8" fmla="*/ 121683 w 1062543"/>
                  <a:gd name="connsiteY8" fmla="*/ 14845 h 1417475"/>
                  <a:gd name="connsiteX0" fmla="*/ 121683 w 1062771"/>
                  <a:gd name="connsiteY0" fmla="*/ 14845 h 1417442"/>
                  <a:gd name="connsiteX1" fmla="*/ 4586 w 1062771"/>
                  <a:gd name="connsiteY1" fmla="*/ 94501 h 1417442"/>
                  <a:gd name="connsiteX2" fmla="*/ 281230 w 1062771"/>
                  <a:gd name="connsiteY2" fmla="*/ 465382 h 1417442"/>
                  <a:gd name="connsiteX3" fmla="*/ 662748 w 1062771"/>
                  <a:gd name="connsiteY3" fmla="*/ 984933 h 1417442"/>
                  <a:gd name="connsiteX4" fmla="*/ 1048752 w 1062771"/>
                  <a:gd name="connsiteY4" fmla="*/ 1414932 h 1417442"/>
                  <a:gd name="connsiteX5" fmla="*/ 936458 w 1062771"/>
                  <a:gd name="connsiteY5" fmla="*/ 1139012 h 1417442"/>
                  <a:gd name="connsiteX6" fmla="*/ 540238 w 1062771"/>
                  <a:gd name="connsiteY6" fmla="*/ 666835 h 1417442"/>
                  <a:gd name="connsiteX7" fmla="*/ 292800 w 1062771"/>
                  <a:gd name="connsiteY7" fmla="*/ 332311 h 1417442"/>
                  <a:gd name="connsiteX8" fmla="*/ 121683 w 1062771"/>
                  <a:gd name="connsiteY8" fmla="*/ 14845 h 1417442"/>
                  <a:gd name="connsiteX0" fmla="*/ 121683 w 1063678"/>
                  <a:gd name="connsiteY0" fmla="*/ 14845 h 1417420"/>
                  <a:gd name="connsiteX1" fmla="*/ 4586 w 1063678"/>
                  <a:gd name="connsiteY1" fmla="*/ 94501 h 1417420"/>
                  <a:gd name="connsiteX2" fmla="*/ 281230 w 1063678"/>
                  <a:gd name="connsiteY2" fmla="*/ 465382 h 1417420"/>
                  <a:gd name="connsiteX3" fmla="*/ 662748 w 1063678"/>
                  <a:gd name="connsiteY3" fmla="*/ 984933 h 1417420"/>
                  <a:gd name="connsiteX4" fmla="*/ 1048752 w 1063678"/>
                  <a:gd name="connsiteY4" fmla="*/ 1414932 h 1417420"/>
                  <a:gd name="connsiteX5" fmla="*/ 941295 w 1063678"/>
                  <a:gd name="connsiteY5" fmla="*/ 1138484 h 1417420"/>
                  <a:gd name="connsiteX6" fmla="*/ 540238 w 1063678"/>
                  <a:gd name="connsiteY6" fmla="*/ 666835 h 1417420"/>
                  <a:gd name="connsiteX7" fmla="*/ 292800 w 1063678"/>
                  <a:gd name="connsiteY7" fmla="*/ 332311 h 1417420"/>
                  <a:gd name="connsiteX8" fmla="*/ 121683 w 1063678"/>
                  <a:gd name="connsiteY8" fmla="*/ 14845 h 1417420"/>
                  <a:gd name="connsiteX0" fmla="*/ 121683 w 1077236"/>
                  <a:gd name="connsiteY0" fmla="*/ 14845 h 1420827"/>
                  <a:gd name="connsiteX1" fmla="*/ 4586 w 1077236"/>
                  <a:gd name="connsiteY1" fmla="*/ 94501 h 1420827"/>
                  <a:gd name="connsiteX2" fmla="*/ 281230 w 1077236"/>
                  <a:gd name="connsiteY2" fmla="*/ 465382 h 1420827"/>
                  <a:gd name="connsiteX3" fmla="*/ 662748 w 1077236"/>
                  <a:gd name="connsiteY3" fmla="*/ 984933 h 1420827"/>
                  <a:gd name="connsiteX4" fmla="*/ 1063771 w 1077236"/>
                  <a:gd name="connsiteY4" fmla="*/ 1418374 h 1420827"/>
                  <a:gd name="connsiteX5" fmla="*/ 941295 w 1077236"/>
                  <a:gd name="connsiteY5" fmla="*/ 1138484 h 1420827"/>
                  <a:gd name="connsiteX6" fmla="*/ 540238 w 1077236"/>
                  <a:gd name="connsiteY6" fmla="*/ 666835 h 1420827"/>
                  <a:gd name="connsiteX7" fmla="*/ 292800 w 1077236"/>
                  <a:gd name="connsiteY7" fmla="*/ 332311 h 1420827"/>
                  <a:gd name="connsiteX8" fmla="*/ 121683 w 1077236"/>
                  <a:gd name="connsiteY8" fmla="*/ 14845 h 1420827"/>
                  <a:gd name="connsiteX0" fmla="*/ 121267 w 1076820"/>
                  <a:gd name="connsiteY0" fmla="*/ 14996 h 1420978"/>
                  <a:gd name="connsiteX1" fmla="*/ 4170 w 1076820"/>
                  <a:gd name="connsiteY1" fmla="*/ 94652 h 1420978"/>
                  <a:gd name="connsiteX2" fmla="*/ 271650 w 1076820"/>
                  <a:gd name="connsiteY2" fmla="*/ 471615 h 1420978"/>
                  <a:gd name="connsiteX3" fmla="*/ 662332 w 1076820"/>
                  <a:gd name="connsiteY3" fmla="*/ 985084 h 1420978"/>
                  <a:gd name="connsiteX4" fmla="*/ 1063355 w 1076820"/>
                  <a:gd name="connsiteY4" fmla="*/ 1418525 h 1420978"/>
                  <a:gd name="connsiteX5" fmla="*/ 940879 w 1076820"/>
                  <a:gd name="connsiteY5" fmla="*/ 1138635 h 1420978"/>
                  <a:gd name="connsiteX6" fmla="*/ 539822 w 1076820"/>
                  <a:gd name="connsiteY6" fmla="*/ 666986 h 1420978"/>
                  <a:gd name="connsiteX7" fmla="*/ 292384 w 1076820"/>
                  <a:gd name="connsiteY7" fmla="*/ 332462 h 1420978"/>
                  <a:gd name="connsiteX8" fmla="*/ 121267 w 1076820"/>
                  <a:gd name="connsiteY8" fmla="*/ 14996 h 1420978"/>
                  <a:gd name="connsiteX0" fmla="*/ 121267 w 1077344"/>
                  <a:gd name="connsiteY0" fmla="*/ 14996 h 1420538"/>
                  <a:gd name="connsiteX1" fmla="*/ 4170 w 1077344"/>
                  <a:gd name="connsiteY1" fmla="*/ 94652 h 1420538"/>
                  <a:gd name="connsiteX2" fmla="*/ 271650 w 1077344"/>
                  <a:gd name="connsiteY2" fmla="*/ 471615 h 1420538"/>
                  <a:gd name="connsiteX3" fmla="*/ 654182 w 1077344"/>
                  <a:gd name="connsiteY3" fmla="*/ 1001216 h 1420538"/>
                  <a:gd name="connsiteX4" fmla="*/ 1063355 w 1077344"/>
                  <a:gd name="connsiteY4" fmla="*/ 1418525 h 1420538"/>
                  <a:gd name="connsiteX5" fmla="*/ 940879 w 1077344"/>
                  <a:gd name="connsiteY5" fmla="*/ 1138635 h 1420538"/>
                  <a:gd name="connsiteX6" fmla="*/ 539822 w 1077344"/>
                  <a:gd name="connsiteY6" fmla="*/ 666986 h 1420538"/>
                  <a:gd name="connsiteX7" fmla="*/ 292384 w 1077344"/>
                  <a:gd name="connsiteY7" fmla="*/ 332462 h 1420538"/>
                  <a:gd name="connsiteX8" fmla="*/ 121267 w 1077344"/>
                  <a:gd name="connsiteY8" fmla="*/ 14996 h 142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7344" h="1420538">
                    <a:moveTo>
                      <a:pt x="121267" y="14996"/>
                    </a:moveTo>
                    <a:cubicBezTo>
                      <a:pt x="73231" y="-24639"/>
                      <a:pt x="-20894" y="18549"/>
                      <a:pt x="4170" y="94652"/>
                    </a:cubicBezTo>
                    <a:cubicBezTo>
                      <a:pt x="29234" y="170755"/>
                      <a:pt x="163315" y="320521"/>
                      <a:pt x="271650" y="471615"/>
                    </a:cubicBezTo>
                    <a:cubicBezTo>
                      <a:pt x="379985" y="622709"/>
                      <a:pt x="522231" y="843398"/>
                      <a:pt x="654182" y="1001216"/>
                    </a:cubicBezTo>
                    <a:cubicBezTo>
                      <a:pt x="786133" y="1159034"/>
                      <a:pt x="1015572" y="1395622"/>
                      <a:pt x="1063355" y="1418525"/>
                    </a:cubicBezTo>
                    <a:cubicBezTo>
                      <a:pt x="1111138" y="1441428"/>
                      <a:pt x="1028135" y="1263892"/>
                      <a:pt x="940879" y="1138635"/>
                    </a:cubicBezTo>
                    <a:cubicBezTo>
                      <a:pt x="853624" y="1013379"/>
                      <a:pt x="640640" y="784217"/>
                      <a:pt x="539822" y="666986"/>
                    </a:cubicBezTo>
                    <a:cubicBezTo>
                      <a:pt x="439004" y="549755"/>
                      <a:pt x="362143" y="441127"/>
                      <a:pt x="292384" y="332462"/>
                    </a:cubicBezTo>
                    <a:cubicBezTo>
                      <a:pt x="222625" y="223797"/>
                      <a:pt x="169303" y="54631"/>
                      <a:pt x="121267" y="14996"/>
                    </a:cubicBezTo>
                    <a:close/>
                  </a:path>
                </a:pathLst>
              </a:custGeom>
              <a:gradFill>
                <a:gsLst>
                  <a:gs pos="34000">
                    <a:srgbClr val="C6E6A2"/>
                  </a:gs>
                  <a:gs pos="0">
                    <a:srgbClr val="00B050"/>
                  </a:gs>
                  <a:gs pos="100000">
                    <a:srgbClr val="00B05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77202A3E-A7DD-B657-F426-C3F6E3CA1FCD}"/>
                  </a:ext>
                </a:extLst>
              </p:cNvPr>
              <p:cNvSpPr/>
              <p:nvPr/>
            </p:nvSpPr>
            <p:spPr>
              <a:xfrm rot="17228483">
                <a:off x="8005254" y="2815464"/>
                <a:ext cx="850737" cy="1099689"/>
              </a:xfrm>
              <a:custGeom>
                <a:avLst/>
                <a:gdLst>
                  <a:gd name="connsiteX0" fmla="*/ 82069 w 852993"/>
                  <a:gd name="connsiteY0" fmla="*/ 18759 h 1236434"/>
                  <a:gd name="connsiteX1" fmla="*/ 4697 w 852993"/>
                  <a:gd name="connsiteY1" fmla="*/ 67996 h 1236434"/>
                  <a:gd name="connsiteX2" fmla="*/ 215712 w 852993"/>
                  <a:gd name="connsiteY2" fmla="*/ 419689 h 1236434"/>
                  <a:gd name="connsiteX3" fmla="*/ 623675 w 852993"/>
                  <a:gd name="connsiteY3" fmla="*/ 919092 h 1236434"/>
                  <a:gd name="connsiteX4" fmla="*/ 792487 w 852993"/>
                  <a:gd name="connsiteY4" fmla="*/ 1235615 h 1236434"/>
                  <a:gd name="connsiteX5" fmla="*/ 834691 w 852993"/>
                  <a:gd name="connsiteY5" fmla="*/ 996464 h 1236434"/>
                  <a:gd name="connsiteX6" fmla="*/ 511134 w 852993"/>
                  <a:gd name="connsiteY6" fmla="*/ 574433 h 1236434"/>
                  <a:gd name="connsiteX7" fmla="*/ 229780 w 852993"/>
                  <a:gd name="connsiteY7" fmla="*/ 293079 h 1236434"/>
                  <a:gd name="connsiteX8" fmla="*/ 82069 w 852993"/>
                  <a:gd name="connsiteY8" fmla="*/ 18759 h 1236434"/>
                  <a:gd name="connsiteX0" fmla="*/ 82134 w 853058"/>
                  <a:gd name="connsiteY0" fmla="*/ 16676 h 1234351"/>
                  <a:gd name="connsiteX1" fmla="*/ 4762 w 853058"/>
                  <a:gd name="connsiteY1" fmla="*/ 65913 h 1234351"/>
                  <a:gd name="connsiteX2" fmla="*/ 215777 w 853058"/>
                  <a:gd name="connsiteY2" fmla="*/ 417606 h 1234351"/>
                  <a:gd name="connsiteX3" fmla="*/ 623740 w 853058"/>
                  <a:gd name="connsiteY3" fmla="*/ 917009 h 1234351"/>
                  <a:gd name="connsiteX4" fmla="*/ 792552 w 853058"/>
                  <a:gd name="connsiteY4" fmla="*/ 1233532 h 1234351"/>
                  <a:gd name="connsiteX5" fmla="*/ 834756 w 853058"/>
                  <a:gd name="connsiteY5" fmla="*/ 994381 h 1234351"/>
                  <a:gd name="connsiteX6" fmla="*/ 511199 w 853058"/>
                  <a:gd name="connsiteY6" fmla="*/ 572350 h 1234351"/>
                  <a:gd name="connsiteX7" fmla="*/ 236879 w 853058"/>
                  <a:gd name="connsiteY7" fmla="*/ 262861 h 1234351"/>
                  <a:gd name="connsiteX8" fmla="*/ 82134 w 853058"/>
                  <a:gd name="connsiteY8" fmla="*/ 16676 h 1234351"/>
                  <a:gd name="connsiteX0" fmla="*/ 114515 w 850269"/>
                  <a:gd name="connsiteY0" fmla="*/ 8982 h 1282927"/>
                  <a:gd name="connsiteX1" fmla="*/ 1973 w 850269"/>
                  <a:gd name="connsiteY1" fmla="*/ 114489 h 1282927"/>
                  <a:gd name="connsiteX2" fmla="*/ 212988 w 850269"/>
                  <a:gd name="connsiteY2" fmla="*/ 466182 h 1282927"/>
                  <a:gd name="connsiteX3" fmla="*/ 620951 w 850269"/>
                  <a:gd name="connsiteY3" fmla="*/ 965585 h 1282927"/>
                  <a:gd name="connsiteX4" fmla="*/ 789763 w 850269"/>
                  <a:gd name="connsiteY4" fmla="*/ 1282108 h 1282927"/>
                  <a:gd name="connsiteX5" fmla="*/ 831967 w 850269"/>
                  <a:gd name="connsiteY5" fmla="*/ 1042957 h 1282927"/>
                  <a:gd name="connsiteX6" fmla="*/ 508410 w 850269"/>
                  <a:gd name="connsiteY6" fmla="*/ 620926 h 1282927"/>
                  <a:gd name="connsiteX7" fmla="*/ 234090 w 850269"/>
                  <a:gd name="connsiteY7" fmla="*/ 311437 h 1282927"/>
                  <a:gd name="connsiteX8" fmla="*/ 114515 w 850269"/>
                  <a:gd name="connsiteY8" fmla="*/ 8982 h 1282927"/>
                  <a:gd name="connsiteX0" fmla="*/ 156215 w 891969"/>
                  <a:gd name="connsiteY0" fmla="*/ 20582 h 1294527"/>
                  <a:gd name="connsiteX1" fmla="*/ 1470 w 891969"/>
                  <a:gd name="connsiteY1" fmla="*/ 76852 h 1294527"/>
                  <a:gd name="connsiteX2" fmla="*/ 254688 w 891969"/>
                  <a:gd name="connsiteY2" fmla="*/ 477782 h 1294527"/>
                  <a:gd name="connsiteX3" fmla="*/ 662651 w 891969"/>
                  <a:gd name="connsiteY3" fmla="*/ 977185 h 1294527"/>
                  <a:gd name="connsiteX4" fmla="*/ 831463 w 891969"/>
                  <a:gd name="connsiteY4" fmla="*/ 1293708 h 1294527"/>
                  <a:gd name="connsiteX5" fmla="*/ 873667 w 891969"/>
                  <a:gd name="connsiteY5" fmla="*/ 1054557 h 1294527"/>
                  <a:gd name="connsiteX6" fmla="*/ 550110 w 891969"/>
                  <a:gd name="connsiteY6" fmla="*/ 632526 h 1294527"/>
                  <a:gd name="connsiteX7" fmla="*/ 275790 w 891969"/>
                  <a:gd name="connsiteY7" fmla="*/ 323037 h 1294527"/>
                  <a:gd name="connsiteX8" fmla="*/ 156215 w 891969"/>
                  <a:gd name="connsiteY8" fmla="*/ 20582 h 1294527"/>
                  <a:gd name="connsiteX0" fmla="*/ 156215 w 928930"/>
                  <a:gd name="connsiteY0" fmla="*/ 20582 h 1266539"/>
                  <a:gd name="connsiteX1" fmla="*/ 1470 w 928930"/>
                  <a:gd name="connsiteY1" fmla="*/ 76852 h 1266539"/>
                  <a:gd name="connsiteX2" fmla="*/ 254688 w 928930"/>
                  <a:gd name="connsiteY2" fmla="*/ 477782 h 1266539"/>
                  <a:gd name="connsiteX3" fmla="*/ 662651 w 928930"/>
                  <a:gd name="connsiteY3" fmla="*/ 977185 h 1266539"/>
                  <a:gd name="connsiteX4" fmla="*/ 908836 w 928930"/>
                  <a:gd name="connsiteY4" fmla="*/ 1265572 h 1266539"/>
                  <a:gd name="connsiteX5" fmla="*/ 873667 w 928930"/>
                  <a:gd name="connsiteY5" fmla="*/ 1054557 h 1266539"/>
                  <a:gd name="connsiteX6" fmla="*/ 550110 w 928930"/>
                  <a:gd name="connsiteY6" fmla="*/ 632526 h 1266539"/>
                  <a:gd name="connsiteX7" fmla="*/ 275790 w 928930"/>
                  <a:gd name="connsiteY7" fmla="*/ 323037 h 1266539"/>
                  <a:gd name="connsiteX8" fmla="*/ 156215 w 928930"/>
                  <a:gd name="connsiteY8" fmla="*/ 20582 h 1266539"/>
                  <a:gd name="connsiteX0" fmla="*/ 156215 w 931504"/>
                  <a:gd name="connsiteY0" fmla="*/ 20582 h 1266110"/>
                  <a:gd name="connsiteX1" fmla="*/ 1470 w 931504"/>
                  <a:gd name="connsiteY1" fmla="*/ 76852 h 1266110"/>
                  <a:gd name="connsiteX2" fmla="*/ 254688 w 931504"/>
                  <a:gd name="connsiteY2" fmla="*/ 477782 h 1266110"/>
                  <a:gd name="connsiteX3" fmla="*/ 627482 w 931504"/>
                  <a:gd name="connsiteY3" fmla="*/ 998286 h 1266110"/>
                  <a:gd name="connsiteX4" fmla="*/ 908836 w 931504"/>
                  <a:gd name="connsiteY4" fmla="*/ 1265572 h 1266110"/>
                  <a:gd name="connsiteX5" fmla="*/ 873667 w 931504"/>
                  <a:gd name="connsiteY5" fmla="*/ 1054557 h 1266110"/>
                  <a:gd name="connsiteX6" fmla="*/ 550110 w 931504"/>
                  <a:gd name="connsiteY6" fmla="*/ 632526 h 1266110"/>
                  <a:gd name="connsiteX7" fmla="*/ 275790 w 931504"/>
                  <a:gd name="connsiteY7" fmla="*/ 323037 h 1266110"/>
                  <a:gd name="connsiteX8" fmla="*/ 156215 w 931504"/>
                  <a:gd name="connsiteY8" fmla="*/ 20582 h 1266110"/>
                  <a:gd name="connsiteX0" fmla="*/ 156255 w 931544"/>
                  <a:gd name="connsiteY0" fmla="*/ 19892 h 1265420"/>
                  <a:gd name="connsiteX1" fmla="*/ 1510 w 931544"/>
                  <a:gd name="connsiteY1" fmla="*/ 76162 h 1265420"/>
                  <a:gd name="connsiteX2" fmla="*/ 254728 w 931544"/>
                  <a:gd name="connsiteY2" fmla="*/ 477092 h 1265420"/>
                  <a:gd name="connsiteX3" fmla="*/ 627522 w 931544"/>
                  <a:gd name="connsiteY3" fmla="*/ 997596 h 1265420"/>
                  <a:gd name="connsiteX4" fmla="*/ 908876 w 931544"/>
                  <a:gd name="connsiteY4" fmla="*/ 1264882 h 1265420"/>
                  <a:gd name="connsiteX5" fmla="*/ 873707 w 931544"/>
                  <a:gd name="connsiteY5" fmla="*/ 1053867 h 1265420"/>
                  <a:gd name="connsiteX6" fmla="*/ 550150 w 931544"/>
                  <a:gd name="connsiteY6" fmla="*/ 631836 h 1265420"/>
                  <a:gd name="connsiteX7" fmla="*/ 298449 w 931544"/>
                  <a:gd name="connsiteY7" fmla="*/ 313019 h 1265420"/>
                  <a:gd name="connsiteX8" fmla="*/ 156255 w 931544"/>
                  <a:gd name="connsiteY8" fmla="*/ 19892 h 1265420"/>
                  <a:gd name="connsiteX0" fmla="*/ 156255 w 934274"/>
                  <a:gd name="connsiteY0" fmla="*/ 19892 h 1265391"/>
                  <a:gd name="connsiteX1" fmla="*/ 1510 w 934274"/>
                  <a:gd name="connsiteY1" fmla="*/ 76162 h 1265391"/>
                  <a:gd name="connsiteX2" fmla="*/ 254728 w 934274"/>
                  <a:gd name="connsiteY2" fmla="*/ 477092 h 1265391"/>
                  <a:gd name="connsiteX3" fmla="*/ 627522 w 934274"/>
                  <a:gd name="connsiteY3" fmla="*/ 997596 h 1265391"/>
                  <a:gd name="connsiteX4" fmla="*/ 908876 w 934274"/>
                  <a:gd name="connsiteY4" fmla="*/ 1264882 h 1265391"/>
                  <a:gd name="connsiteX5" fmla="*/ 873707 w 934274"/>
                  <a:gd name="connsiteY5" fmla="*/ 1053867 h 1265391"/>
                  <a:gd name="connsiteX6" fmla="*/ 491174 w 934274"/>
                  <a:gd name="connsiteY6" fmla="*/ 674477 h 1265391"/>
                  <a:gd name="connsiteX7" fmla="*/ 298449 w 934274"/>
                  <a:gd name="connsiteY7" fmla="*/ 313019 h 1265391"/>
                  <a:gd name="connsiteX8" fmla="*/ 156255 w 934274"/>
                  <a:gd name="connsiteY8" fmla="*/ 19892 h 1265391"/>
                  <a:gd name="connsiteX0" fmla="*/ 156255 w 933021"/>
                  <a:gd name="connsiteY0" fmla="*/ 19892 h 1265641"/>
                  <a:gd name="connsiteX1" fmla="*/ 1510 w 933021"/>
                  <a:gd name="connsiteY1" fmla="*/ 76162 h 1265641"/>
                  <a:gd name="connsiteX2" fmla="*/ 254728 w 933021"/>
                  <a:gd name="connsiteY2" fmla="*/ 477092 h 1265641"/>
                  <a:gd name="connsiteX3" fmla="*/ 645015 w 933021"/>
                  <a:gd name="connsiteY3" fmla="*/ 984103 h 1265641"/>
                  <a:gd name="connsiteX4" fmla="*/ 908876 w 933021"/>
                  <a:gd name="connsiteY4" fmla="*/ 1264882 h 1265641"/>
                  <a:gd name="connsiteX5" fmla="*/ 873707 w 933021"/>
                  <a:gd name="connsiteY5" fmla="*/ 1053867 h 1265641"/>
                  <a:gd name="connsiteX6" fmla="*/ 491174 w 933021"/>
                  <a:gd name="connsiteY6" fmla="*/ 674477 h 1265641"/>
                  <a:gd name="connsiteX7" fmla="*/ 298449 w 933021"/>
                  <a:gd name="connsiteY7" fmla="*/ 313019 h 1265641"/>
                  <a:gd name="connsiteX8" fmla="*/ 156255 w 933021"/>
                  <a:gd name="connsiteY8" fmla="*/ 19892 h 1265641"/>
                  <a:gd name="connsiteX0" fmla="*/ 156255 w 933021"/>
                  <a:gd name="connsiteY0" fmla="*/ 19892 h 1265642"/>
                  <a:gd name="connsiteX1" fmla="*/ 1510 w 933021"/>
                  <a:gd name="connsiteY1" fmla="*/ 76162 h 1265642"/>
                  <a:gd name="connsiteX2" fmla="*/ 254728 w 933021"/>
                  <a:gd name="connsiteY2" fmla="*/ 477092 h 1265642"/>
                  <a:gd name="connsiteX3" fmla="*/ 645015 w 933021"/>
                  <a:gd name="connsiteY3" fmla="*/ 984103 h 1265642"/>
                  <a:gd name="connsiteX4" fmla="*/ 908876 w 933021"/>
                  <a:gd name="connsiteY4" fmla="*/ 1264883 h 1265642"/>
                  <a:gd name="connsiteX5" fmla="*/ 873707 w 933021"/>
                  <a:gd name="connsiteY5" fmla="*/ 1053867 h 1265642"/>
                  <a:gd name="connsiteX6" fmla="*/ 491174 w 933021"/>
                  <a:gd name="connsiteY6" fmla="*/ 674477 h 1265642"/>
                  <a:gd name="connsiteX7" fmla="*/ 298449 w 933021"/>
                  <a:gd name="connsiteY7" fmla="*/ 313019 h 1265642"/>
                  <a:gd name="connsiteX8" fmla="*/ 156255 w 933021"/>
                  <a:gd name="connsiteY8" fmla="*/ 19892 h 1265642"/>
                  <a:gd name="connsiteX0" fmla="*/ 156255 w 933021"/>
                  <a:gd name="connsiteY0" fmla="*/ 19892 h 1265642"/>
                  <a:gd name="connsiteX1" fmla="*/ 1510 w 933021"/>
                  <a:gd name="connsiteY1" fmla="*/ 76162 h 1265642"/>
                  <a:gd name="connsiteX2" fmla="*/ 254728 w 933021"/>
                  <a:gd name="connsiteY2" fmla="*/ 477092 h 1265642"/>
                  <a:gd name="connsiteX3" fmla="*/ 645015 w 933021"/>
                  <a:gd name="connsiteY3" fmla="*/ 984103 h 1265642"/>
                  <a:gd name="connsiteX4" fmla="*/ 908876 w 933021"/>
                  <a:gd name="connsiteY4" fmla="*/ 1264883 h 1265642"/>
                  <a:gd name="connsiteX5" fmla="*/ 873707 w 933021"/>
                  <a:gd name="connsiteY5" fmla="*/ 1053866 h 1265642"/>
                  <a:gd name="connsiteX6" fmla="*/ 491174 w 933021"/>
                  <a:gd name="connsiteY6" fmla="*/ 674477 h 1265642"/>
                  <a:gd name="connsiteX7" fmla="*/ 298449 w 933021"/>
                  <a:gd name="connsiteY7" fmla="*/ 313019 h 1265642"/>
                  <a:gd name="connsiteX8" fmla="*/ 156255 w 933021"/>
                  <a:gd name="connsiteY8" fmla="*/ 19892 h 1265642"/>
                  <a:gd name="connsiteX0" fmla="*/ 156255 w 994713"/>
                  <a:gd name="connsiteY0" fmla="*/ 19892 h 1273606"/>
                  <a:gd name="connsiteX1" fmla="*/ 1510 w 994713"/>
                  <a:gd name="connsiteY1" fmla="*/ 76162 h 1273606"/>
                  <a:gd name="connsiteX2" fmla="*/ 254728 w 994713"/>
                  <a:gd name="connsiteY2" fmla="*/ 477092 h 1273606"/>
                  <a:gd name="connsiteX3" fmla="*/ 645015 w 994713"/>
                  <a:gd name="connsiteY3" fmla="*/ 984103 h 1273606"/>
                  <a:gd name="connsiteX4" fmla="*/ 908876 w 994713"/>
                  <a:gd name="connsiteY4" fmla="*/ 1264883 h 1273606"/>
                  <a:gd name="connsiteX5" fmla="*/ 966271 w 994713"/>
                  <a:gd name="connsiteY5" fmla="*/ 1153554 h 1273606"/>
                  <a:gd name="connsiteX6" fmla="*/ 491174 w 994713"/>
                  <a:gd name="connsiteY6" fmla="*/ 674477 h 1273606"/>
                  <a:gd name="connsiteX7" fmla="*/ 298449 w 994713"/>
                  <a:gd name="connsiteY7" fmla="*/ 313019 h 1273606"/>
                  <a:gd name="connsiteX8" fmla="*/ 156255 w 994713"/>
                  <a:gd name="connsiteY8" fmla="*/ 19892 h 1273606"/>
                  <a:gd name="connsiteX0" fmla="*/ 156255 w 994713"/>
                  <a:gd name="connsiteY0" fmla="*/ 19892 h 1273606"/>
                  <a:gd name="connsiteX1" fmla="*/ 1510 w 994713"/>
                  <a:gd name="connsiteY1" fmla="*/ 76162 h 1273606"/>
                  <a:gd name="connsiteX2" fmla="*/ 254728 w 994713"/>
                  <a:gd name="connsiteY2" fmla="*/ 477092 h 1273606"/>
                  <a:gd name="connsiteX3" fmla="*/ 645015 w 994713"/>
                  <a:gd name="connsiteY3" fmla="*/ 984103 h 1273606"/>
                  <a:gd name="connsiteX4" fmla="*/ 908876 w 994713"/>
                  <a:gd name="connsiteY4" fmla="*/ 1264883 h 1273606"/>
                  <a:gd name="connsiteX5" fmla="*/ 966271 w 994713"/>
                  <a:gd name="connsiteY5" fmla="*/ 1153554 h 1273606"/>
                  <a:gd name="connsiteX6" fmla="*/ 491174 w 994713"/>
                  <a:gd name="connsiteY6" fmla="*/ 674477 h 1273606"/>
                  <a:gd name="connsiteX7" fmla="*/ 298449 w 994713"/>
                  <a:gd name="connsiteY7" fmla="*/ 313019 h 1273606"/>
                  <a:gd name="connsiteX8" fmla="*/ 156255 w 994713"/>
                  <a:gd name="connsiteY8" fmla="*/ 19892 h 1273606"/>
                  <a:gd name="connsiteX0" fmla="*/ 156708 w 995166"/>
                  <a:gd name="connsiteY0" fmla="*/ 46665 h 1300379"/>
                  <a:gd name="connsiteX1" fmla="*/ 1963 w 995166"/>
                  <a:gd name="connsiteY1" fmla="*/ 102935 h 1300379"/>
                  <a:gd name="connsiteX2" fmla="*/ 255181 w 995166"/>
                  <a:gd name="connsiteY2" fmla="*/ 503865 h 1300379"/>
                  <a:gd name="connsiteX3" fmla="*/ 645468 w 995166"/>
                  <a:gd name="connsiteY3" fmla="*/ 1010876 h 1300379"/>
                  <a:gd name="connsiteX4" fmla="*/ 909329 w 995166"/>
                  <a:gd name="connsiteY4" fmla="*/ 1291656 h 1300379"/>
                  <a:gd name="connsiteX5" fmla="*/ 966724 w 995166"/>
                  <a:gd name="connsiteY5" fmla="*/ 1180327 h 1300379"/>
                  <a:gd name="connsiteX6" fmla="*/ 491627 w 995166"/>
                  <a:gd name="connsiteY6" fmla="*/ 701250 h 1300379"/>
                  <a:gd name="connsiteX7" fmla="*/ 156708 w 995166"/>
                  <a:gd name="connsiteY7" fmla="*/ 46665 h 1300379"/>
                  <a:gd name="connsiteX0" fmla="*/ 144497 w 995952"/>
                  <a:gd name="connsiteY0" fmla="*/ 47653 h 1297044"/>
                  <a:gd name="connsiteX1" fmla="*/ 2749 w 995952"/>
                  <a:gd name="connsiteY1" fmla="*/ 99600 h 1297044"/>
                  <a:gd name="connsiteX2" fmla="*/ 255967 w 995952"/>
                  <a:gd name="connsiteY2" fmla="*/ 500530 h 1297044"/>
                  <a:gd name="connsiteX3" fmla="*/ 646254 w 995952"/>
                  <a:gd name="connsiteY3" fmla="*/ 1007541 h 1297044"/>
                  <a:gd name="connsiteX4" fmla="*/ 910115 w 995952"/>
                  <a:gd name="connsiteY4" fmla="*/ 1288321 h 1297044"/>
                  <a:gd name="connsiteX5" fmla="*/ 967510 w 995952"/>
                  <a:gd name="connsiteY5" fmla="*/ 1176992 h 1297044"/>
                  <a:gd name="connsiteX6" fmla="*/ 492413 w 995952"/>
                  <a:gd name="connsiteY6" fmla="*/ 697915 h 1297044"/>
                  <a:gd name="connsiteX7" fmla="*/ 144497 w 995952"/>
                  <a:gd name="connsiteY7" fmla="*/ 47653 h 1297044"/>
                  <a:gd name="connsiteX0" fmla="*/ 123148 w 974603"/>
                  <a:gd name="connsiteY0" fmla="*/ 56179 h 1305570"/>
                  <a:gd name="connsiteX1" fmla="*/ 3386 w 974603"/>
                  <a:gd name="connsiteY1" fmla="*/ 85463 h 1305570"/>
                  <a:gd name="connsiteX2" fmla="*/ 234618 w 974603"/>
                  <a:gd name="connsiteY2" fmla="*/ 509056 h 1305570"/>
                  <a:gd name="connsiteX3" fmla="*/ 624905 w 974603"/>
                  <a:gd name="connsiteY3" fmla="*/ 1016067 h 1305570"/>
                  <a:gd name="connsiteX4" fmla="*/ 888766 w 974603"/>
                  <a:gd name="connsiteY4" fmla="*/ 1296847 h 1305570"/>
                  <a:gd name="connsiteX5" fmla="*/ 946161 w 974603"/>
                  <a:gd name="connsiteY5" fmla="*/ 1185518 h 1305570"/>
                  <a:gd name="connsiteX6" fmla="*/ 471064 w 974603"/>
                  <a:gd name="connsiteY6" fmla="*/ 706441 h 1305570"/>
                  <a:gd name="connsiteX7" fmla="*/ 123148 w 974603"/>
                  <a:gd name="connsiteY7" fmla="*/ 56179 h 1305570"/>
                  <a:gd name="connsiteX0" fmla="*/ 125820 w 977275"/>
                  <a:gd name="connsiteY0" fmla="*/ 60128 h 1309519"/>
                  <a:gd name="connsiteX1" fmla="*/ 6058 w 977275"/>
                  <a:gd name="connsiteY1" fmla="*/ 89412 h 1309519"/>
                  <a:gd name="connsiteX2" fmla="*/ 289342 w 977275"/>
                  <a:gd name="connsiteY2" fmla="*/ 595466 h 1309519"/>
                  <a:gd name="connsiteX3" fmla="*/ 627577 w 977275"/>
                  <a:gd name="connsiteY3" fmla="*/ 1020016 h 1309519"/>
                  <a:gd name="connsiteX4" fmla="*/ 891438 w 977275"/>
                  <a:gd name="connsiteY4" fmla="*/ 1300796 h 1309519"/>
                  <a:gd name="connsiteX5" fmla="*/ 948833 w 977275"/>
                  <a:gd name="connsiteY5" fmla="*/ 1189467 h 1309519"/>
                  <a:gd name="connsiteX6" fmla="*/ 473736 w 977275"/>
                  <a:gd name="connsiteY6" fmla="*/ 710390 h 1309519"/>
                  <a:gd name="connsiteX7" fmla="*/ 125820 w 977275"/>
                  <a:gd name="connsiteY7" fmla="*/ 60128 h 1309519"/>
                  <a:gd name="connsiteX0" fmla="*/ 125820 w 977275"/>
                  <a:gd name="connsiteY0" fmla="*/ 60128 h 1309519"/>
                  <a:gd name="connsiteX1" fmla="*/ 6058 w 977275"/>
                  <a:gd name="connsiteY1" fmla="*/ 89412 h 1309519"/>
                  <a:gd name="connsiteX2" fmla="*/ 289342 w 977275"/>
                  <a:gd name="connsiteY2" fmla="*/ 595466 h 1309519"/>
                  <a:gd name="connsiteX3" fmla="*/ 891438 w 977275"/>
                  <a:gd name="connsiteY3" fmla="*/ 1300796 h 1309519"/>
                  <a:gd name="connsiteX4" fmla="*/ 948833 w 977275"/>
                  <a:gd name="connsiteY4" fmla="*/ 1189467 h 1309519"/>
                  <a:gd name="connsiteX5" fmla="*/ 473736 w 977275"/>
                  <a:gd name="connsiteY5" fmla="*/ 710390 h 1309519"/>
                  <a:gd name="connsiteX6" fmla="*/ 125820 w 977275"/>
                  <a:gd name="connsiteY6" fmla="*/ 60128 h 1309519"/>
                  <a:gd name="connsiteX0" fmla="*/ 125820 w 977275"/>
                  <a:gd name="connsiteY0" fmla="*/ 60128 h 1309519"/>
                  <a:gd name="connsiteX1" fmla="*/ 6058 w 977275"/>
                  <a:gd name="connsiteY1" fmla="*/ 89412 h 1309519"/>
                  <a:gd name="connsiteX2" fmla="*/ 289342 w 977275"/>
                  <a:gd name="connsiteY2" fmla="*/ 595466 h 1309519"/>
                  <a:gd name="connsiteX3" fmla="*/ 891438 w 977275"/>
                  <a:gd name="connsiteY3" fmla="*/ 1300796 h 1309519"/>
                  <a:gd name="connsiteX4" fmla="*/ 948833 w 977275"/>
                  <a:gd name="connsiteY4" fmla="*/ 1189467 h 1309519"/>
                  <a:gd name="connsiteX5" fmla="*/ 473736 w 977275"/>
                  <a:gd name="connsiteY5" fmla="*/ 710390 h 1309519"/>
                  <a:gd name="connsiteX6" fmla="*/ 125820 w 977275"/>
                  <a:gd name="connsiteY6" fmla="*/ 60128 h 1309519"/>
                  <a:gd name="connsiteX0" fmla="*/ 125820 w 922133"/>
                  <a:gd name="connsiteY0" fmla="*/ 60128 h 1316552"/>
                  <a:gd name="connsiteX1" fmla="*/ 6058 w 922133"/>
                  <a:gd name="connsiteY1" fmla="*/ 89412 h 1316552"/>
                  <a:gd name="connsiteX2" fmla="*/ 289342 w 922133"/>
                  <a:gd name="connsiteY2" fmla="*/ 595466 h 1316552"/>
                  <a:gd name="connsiteX3" fmla="*/ 891438 w 922133"/>
                  <a:gd name="connsiteY3" fmla="*/ 1300796 h 1316552"/>
                  <a:gd name="connsiteX4" fmla="*/ 796746 w 922133"/>
                  <a:gd name="connsiteY4" fmla="*/ 1055852 h 1316552"/>
                  <a:gd name="connsiteX5" fmla="*/ 473736 w 922133"/>
                  <a:gd name="connsiteY5" fmla="*/ 710390 h 1316552"/>
                  <a:gd name="connsiteX6" fmla="*/ 125820 w 922133"/>
                  <a:gd name="connsiteY6" fmla="*/ 60128 h 1316552"/>
                  <a:gd name="connsiteX0" fmla="*/ 125820 w 835855"/>
                  <a:gd name="connsiteY0" fmla="*/ 60128 h 1189598"/>
                  <a:gd name="connsiteX1" fmla="*/ 6058 w 835855"/>
                  <a:gd name="connsiteY1" fmla="*/ 89412 h 1189598"/>
                  <a:gd name="connsiteX2" fmla="*/ 289342 w 835855"/>
                  <a:gd name="connsiteY2" fmla="*/ 595466 h 1189598"/>
                  <a:gd name="connsiteX3" fmla="*/ 773849 w 835855"/>
                  <a:gd name="connsiteY3" fmla="*/ 1163381 h 1189598"/>
                  <a:gd name="connsiteX4" fmla="*/ 796746 w 835855"/>
                  <a:gd name="connsiteY4" fmla="*/ 1055852 h 1189598"/>
                  <a:gd name="connsiteX5" fmla="*/ 473736 w 835855"/>
                  <a:gd name="connsiteY5" fmla="*/ 710390 h 1189598"/>
                  <a:gd name="connsiteX6" fmla="*/ 125820 w 835855"/>
                  <a:gd name="connsiteY6" fmla="*/ 60128 h 1189598"/>
                  <a:gd name="connsiteX0" fmla="*/ 125820 w 810523"/>
                  <a:gd name="connsiteY0" fmla="*/ 60128 h 1116351"/>
                  <a:gd name="connsiteX1" fmla="*/ 6058 w 810523"/>
                  <a:gd name="connsiteY1" fmla="*/ 89412 h 1116351"/>
                  <a:gd name="connsiteX2" fmla="*/ 289342 w 810523"/>
                  <a:gd name="connsiteY2" fmla="*/ 595466 h 1116351"/>
                  <a:gd name="connsiteX3" fmla="*/ 704791 w 810523"/>
                  <a:gd name="connsiteY3" fmla="*/ 1071226 h 1116351"/>
                  <a:gd name="connsiteX4" fmla="*/ 796746 w 810523"/>
                  <a:gd name="connsiteY4" fmla="*/ 1055852 h 1116351"/>
                  <a:gd name="connsiteX5" fmla="*/ 473736 w 810523"/>
                  <a:gd name="connsiteY5" fmla="*/ 710390 h 1116351"/>
                  <a:gd name="connsiteX6" fmla="*/ 125820 w 810523"/>
                  <a:gd name="connsiteY6" fmla="*/ 60128 h 1116351"/>
                  <a:gd name="connsiteX0" fmla="*/ 125820 w 784298"/>
                  <a:gd name="connsiteY0" fmla="*/ 60128 h 1102908"/>
                  <a:gd name="connsiteX1" fmla="*/ 6058 w 784298"/>
                  <a:gd name="connsiteY1" fmla="*/ 89412 h 1102908"/>
                  <a:gd name="connsiteX2" fmla="*/ 289342 w 784298"/>
                  <a:gd name="connsiteY2" fmla="*/ 595466 h 1102908"/>
                  <a:gd name="connsiteX3" fmla="*/ 704791 w 784298"/>
                  <a:gd name="connsiteY3" fmla="*/ 1071226 h 1102908"/>
                  <a:gd name="connsiteX4" fmla="*/ 765224 w 784298"/>
                  <a:gd name="connsiteY4" fmla="*/ 1020286 h 1102908"/>
                  <a:gd name="connsiteX5" fmla="*/ 473736 w 784298"/>
                  <a:gd name="connsiteY5" fmla="*/ 710390 h 1102908"/>
                  <a:gd name="connsiteX6" fmla="*/ 125820 w 784298"/>
                  <a:gd name="connsiteY6" fmla="*/ 60128 h 1102908"/>
                  <a:gd name="connsiteX0" fmla="*/ 181052 w 779944"/>
                  <a:gd name="connsiteY0" fmla="*/ 131108 h 1040207"/>
                  <a:gd name="connsiteX1" fmla="*/ 1704 w 779944"/>
                  <a:gd name="connsiteY1" fmla="*/ 26711 h 1040207"/>
                  <a:gd name="connsiteX2" fmla="*/ 284988 w 779944"/>
                  <a:gd name="connsiteY2" fmla="*/ 532765 h 1040207"/>
                  <a:gd name="connsiteX3" fmla="*/ 700437 w 779944"/>
                  <a:gd name="connsiteY3" fmla="*/ 1008525 h 1040207"/>
                  <a:gd name="connsiteX4" fmla="*/ 760870 w 779944"/>
                  <a:gd name="connsiteY4" fmla="*/ 957585 h 1040207"/>
                  <a:gd name="connsiteX5" fmla="*/ 469382 w 779944"/>
                  <a:gd name="connsiteY5" fmla="*/ 647689 h 1040207"/>
                  <a:gd name="connsiteX6" fmla="*/ 181052 w 779944"/>
                  <a:gd name="connsiteY6" fmla="*/ 131108 h 1040207"/>
                  <a:gd name="connsiteX0" fmla="*/ 65907 w 664799"/>
                  <a:gd name="connsiteY0" fmla="*/ 39967 h 949066"/>
                  <a:gd name="connsiteX1" fmla="*/ 6152 w 664799"/>
                  <a:gd name="connsiteY1" fmla="*/ 79993 h 949066"/>
                  <a:gd name="connsiteX2" fmla="*/ 169843 w 664799"/>
                  <a:gd name="connsiteY2" fmla="*/ 441624 h 949066"/>
                  <a:gd name="connsiteX3" fmla="*/ 585292 w 664799"/>
                  <a:gd name="connsiteY3" fmla="*/ 917384 h 949066"/>
                  <a:gd name="connsiteX4" fmla="*/ 645725 w 664799"/>
                  <a:gd name="connsiteY4" fmla="*/ 866444 h 949066"/>
                  <a:gd name="connsiteX5" fmla="*/ 354237 w 664799"/>
                  <a:gd name="connsiteY5" fmla="*/ 556548 h 949066"/>
                  <a:gd name="connsiteX6" fmla="*/ 65907 w 664799"/>
                  <a:gd name="connsiteY6" fmla="*/ 39967 h 949066"/>
                  <a:gd name="connsiteX0" fmla="*/ 67258 w 665456"/>
                  <a:gd name="connsiteY0" fmla="*/ 39701 h 949280"/>
                  <a:gd name="connsiteX1" fmla="*/ 7503 w 665456"/>
                  <a:gd name="connsiteY1" fmla="*/ 79727 h 949280"/>
                  <a:gd name="connsiteX2" fmla="*/ 190689 w 665456"/>
                  <a:gd name="connsiteY2" fmla="*/ 434874 h 949280"/>
                  <a:gd name="connsiteX3" fmla="*/ 586643 w 665456"/>
                  <a:gd name="connsiteY3" fmla="*/ 917118 h 949280"/>
                  <a:gd name="connsiteX4" fmla="*/ 647076 w 665456"/>
                  <a:gd name="connsiteY4" fmla="*/ 866178 h 949280"/>
                  <a:gd name="connsiteX5" fmla="*/ 355588 w 665456"/>
                  <a:gd name="connsiteY5" fmla="*/ 556282 h 949280"/>
                  <a:gd name="connsiteX6" fmla="*/ 67258 w 665456"/>
                  <a:gd name="connsiteY6" fmla="*/ 39701 h 949280"/>
                  <a:gd name="connsiteX0" fmla="*/ 67258 w 662264"/>
                  <a:gd name="connsiteY0" fmla="*/ 39701 h 958426"/>
                  <a:gd name="connsiteX1" fmla="*/ 7503 w 662264"/>
                  <a:gd name="connsiteY1" fmla="*/ 79727 h 958426"/>
                  <a:gd name="connsiteX2" fmla="*/ 190689 w 662264"/>
                  <a:gd name="connsiteY2" fmla="*/ 434874 h 958426"/>
                  <a:gd name="connsiteX3" fmla="*/ 575649 w 662264"/>
                  <a:gd name="connsiteY3" fmla="*/ 928450 h 958426"/>
                  <a:gd name="connsiteX4" fmla="*/ 647076 w 662264"/>
                  <a:gd name="connsiteY4" fmla="*/ 866178 h 958426"/>
                  <a:gd name="connsiteX5" fmla="*/ 355588 w 662264"/>
                  <a:gd name="connsiteY5" fmla="*/ 556282 h 958426"/>
                  <a:gd name="connsiteX6" fmla="*/ 67258 w 662264"/>
                  <a:gd name="connsiteY6" fmla="*/ 39701 h 958426"/>
                  <a:gd name="connsiteX0" fmla="*/ 66806 w 661998"/>
                  <a:gd name="connsiteY0" fmla="*/ 39789 h 958356"/>
                  <a:gd name="connsiteX1" fmla="*/ 7051 w 661998"/>
                  <a:gd name="connsiteY1" fmla="*/ 79815 h 958356"/>
                  <a:gd name="connsiteX2" fmla="*/ 183739 w 661998"/>
                  <a:gd name="connsiteY2" fmla="*/ 437124 h 958356"/>
                  <a:gd name="connsiteX3" fmla="*/ 575197 w 661998"/>
                  <a:gd name="connsiteY3" fmla="*/ 928538 h 958356"/>
                  <a:gd name="connsiteX4" fmla="*/ 646624 w 661998"/>
                  <a:gd name="connsiteY4" fmla="*/ 866266 h 958356"/>
                  <a:gd name="connsiteX5" fmla="*/ 355136 w 661998"/>
                  <a:gd name="connsiteY5" fmla="*/ 556370 h 958356"/>
                  <a:gd name="connsiteX6" fmla="*/ 66806 w 661998"/>
                  <a:gd name="connsiteY6" fmla="*/ 39789 h 958356"/>
                  <a:gd name="connsiteX0" fmla="*/ 66806 w 676461"/>
                  <a:gd name="connsiteY0" fmla="*/ 39789 h 955674"/>
                  <a:gd name="connsiteX1" fmla="*/ 7051 w 676461"/>
                  <a:gd name="connsiteY1" fmla="*/ 79815 h 955674"/>
                  <a:gd name="connsiteX2" fmla="*/ 183739 w 676461"/>
                  <a:gd name="connsiteY2" fmla="*/ 437124 h 955674"/>
                  <a:gd name="connsiteX3" fmla="*/ 575197 w 676461"/>
                  <a:gd name="connsiteY3" fmla="*/ 928538 h 955674"/>
                  <a:gd name="connsiteX4" fmla="*/ 663528 w 676461"/>
                  <a:gd name="connsiteY4" fmla="*/ 856387 h 955674"/>
                  <a:gd name="connsiteX5" fmla="*/ 355136 w 676461"/>
                  <a:gd name="connsiteY5" fmla="*/ 556370 h 955674"/>
                  <a:gd name="connsiteX6" fmla="*/ 66806 w 676461"/>
                  <a:gd name="connsiteY6" fmla="*/ 39789 h 955674"/>
                  <a:gd name="connsiteX0" fmla="*/ 66806 w 677322"/>
                  <a:gd name="connsiteY0" fmla="*/ 39789 h 944031"/>
                  <a:gd name="connsiteX1" fmla="*/ 7051 w 677322"/>
                  <a:gd name="connsiteY1" fmla="*/ 79815 h 944031"/>
                  <a:gd name="connsiteX2" fmla="*/ 183739 w 677322"/>
                  <a:gd name="connsiteY2" fmla="*/ 437124 h 944031"/>
                  <a:gd name="connsiteX3" fmla="*/ 579068 w 677322"/>
                  <a:gd name="connsiteY3" fmla="*/ 914484 h 944031"/>
                  <a:gd name="connsiteX4" fmla="*/ 663528 w 677322"/>
                  <a:gd name="connsiteY4" fmla="*/ 856387 h 944031"/>
                  <a:gd name="connsiteX5" fmla="*/ 355136 w 677322"/>
                  <a:gd name="connsiteY5" fmla="*/ 556370 h 944031"/>
                  <a:gd name="connsiteX6" fmla="*/ 66806 w 677322"/>
                  <a:gd name="connsiteY6" fmla="*/ 39789 h 944031"/>
                  <a:gd name="connsiteX0" fmla="*/ 66943 w 677029"/>
                  <a:gd name="connsiteY0" fmla="*/ 39326 h 943768"/>
                  <a:gd name="connsiteX1" fmla="*/ 7188 w 677029"/>
                  <a:gd name="connsiteY1" fmla="*/ 79352 h 943768"/>
                  <a:gd name="connsiteX2" fmla="*/ 183876 w 677029"/>
                  <a:gd name="connsiteY2" fmla="*/ 436661 h 943768"/>
                  <a:gd name="connsiteX3" fmla="*/ 579205 w 677029"/>
                  <a:gd name="connsiteY3" fmla="*/ 914021 h 943768"/>
                  <a:gd name="connsiteX4" fmla="*/ 663665 w 677029"/>
                  <a:gd name="connsiteY4" fmla="*/ 855924 h 943768"/>
                  <a:gd name="connsiteX5" fmla="*/ 361369 w 677029"/>
                  <a:gd name="connsiteY5" fmla="*/ 549624 h 943768"/>
                  <a:gd name="connsiteX6" fmla="*/ 66943 w 677029"/>
                  <a:gd name="connsiteY6" fmla="*/ 39326 h 943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7029" h="943768">
                    <a:moveTo>
                      <a:pt x="66943" y="39326"/>
                    </a:moveTo>
                    <a:cubicBezTo>
                      <a:pt x="7913" y="-39053"/>
                      <a:pt x="-12301" y="13130"/>
                      <a:pt x="7188" y="79352"/>
                    </a:cubicBezTo>
                    <a:cubicBezTo>
                      <a:pt x="26677" y="145575"/>
                      <a:pt x="88540" y="297550"/>
                      <a:pt x="183876" y="436661"/>
                    </a:cubicBezTo>
                    <a:cubicBezTo>
                      <a:pt x="279212" y="575772"/>
                      <a:pt x="499240" y="844144"/>
                      <a:pt x="579205" y="914021"/>
                    </a:cubicBezTo>
                    <a:cubicBezTo>
                      <a:pt x="659170" y="983898"/>
                      <a:pt x="699971" y="916657"/>
                      <a:pt x="663665" y="855924"/>
                    </a:cubicBezTo>
                    <a:cubicBezTo>
                      <a:pt x="627359" y="795191"/>
                      <a:pt x="462187" y="666855"/>
                      <a:pt x="361369" y="549624"/>
                    </a:cubicBezTo>
                    <a:cubicBezTo>
                      <a:pt x="226366" y="360680"/>
                      <a:pt x="125973" y="117705"/>
                      <a:pt x="66943" y="39326"/>
                    </a:cubicBezTo>
                    <a:close/>
                  </a:path>
                </a:pathLst>
              </a:custGeom>
              <a:gradFill>
                <a:gsLst>
                  <a:gs pos="50000">
                    <a:srgbClr val="C6E6A2"/>
                  </a:gs>
                  <a:gs pos="0">
                    <a:srgbClr val="00B050"/>
                  </a:gs>
                  <a:gs pos="100000">
                    <a:srgbClr val="00B05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sp>
        <p:nvSpPr>
          <p:cNvPr id="6" name="TextBox 5">
            <a:extLst>
              <a:ext uri="{FF2B5EF4-FFF2-40B4-BE49-F238E27FC236}">
                <a16:creationId xmlns:a16="http://schemas.microsoft.com/office/drawing/2014/main" id="{8B128831-4B2D-9A19-E6D5-BDD36027FDD9}"/>
              </a:ext>
            </a:extLst>
          </p:cNvPr>
          <p:cNvSpPr txBox="1"/>
          <p:nvPr/>
        </p:nvSpPr>
        <p:spPr>
          <a:xfrm>
            <a:off x="3372362" y="852466"/>
            <a:ext cx="6256593" cy="5646930"/>
          </a:xfrm>
          <a:prstGeom prst="rect">
            <a:avLst/>
          </a:prstGeom>
          <a:noFill/>
        </p:spPr>
        <p:txBody>
          <a:bodyPr wrap="square">
            <a:spAutoFit/>
          </a:bodyPr>
          <a:lstStyle/>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Our planet is polluted,</a:t>
            </a:r>
          </a:p>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the earth, the sea the sky,</a:t>
            </a:r>
          </a:p>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The rich have brought destruction,</a:t>
            </a:r>
          </a:p>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and all God’s people cry.</a:t>
            </a:r>
          </a:p>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God’s world has been diminished,</a:t>
            </a:r>
          </a:p>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our curse devours the earth,</a:t>
            </a:r>
          </a:p>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for we have lost all sense now,</a:t>
            </a:r>
          </a:p>
          <a:p>
            <a:pPr>
              <a:lnSpc>
                <a:spcPct val="107000"/>
              </a:lnSpc>
              <a:spcAft>
                <a:spcPts val="800"/>
              </a:spcAft>
            </a:pPr>
            <a:r>
              <a:rPr lang="en-US" sz="3200" b="1" kern="100" dirty="0">
                <a:effectLst/>
                <a:latin typeface="Alegreya Sans" panose="00000500000000000000" pitchFamily="50" charset="0"/>
                <a:ea typeface="Calibri" panose="020F0502020204030204" pitchFamily="34" charset="0"/>
                <a:cs typeface="Times New Roman" panose="02020603050405020304" pitchFamily="18" charset="0"/>
              </a:rPr>
              <a:t>of what our home is worth.</a:t>
            </a:r>
          </a:p>
          <a:p>
            <a:pPr>
              <a:lnSpc>
                <a:spcPct val="107000"/>
              </a:lnSpc>
              <a:spcAft>
                <a:spcPts val="800"/>
              </a:spcAft>
            </a:pPr>
            <a:endParaRPr lang="en-US" sz="3200" b="1" kern="100" dirty="0">
              <a:effectLst/>
              <a:latin typeface="Alegreya Sans" panose="00000500000000000000" pitchFamily="50" charset="0"/>
              <a:ea typeface="Calibri" panose="020F0502020204030204" pitchFamily="34" charset="0"/>
              <a:cs typeface="Times New Roman" panose="02020603050405020304" pitchFamily="18" charset="0"/>
            </a:endParaRPr>
          </a:p>
        </p:txBody>
      </p:sp>
      <p:sp>
        <p:nvSpPr>
          <p:cNvPr id="40" name="TextBox 39">
            <a:extLst>
              <a:ext uri="{FF2B5EF4-FFF2-40B4-BE49-F238E27FC236}">
                <a16:creationId xmlns:a16="http://schemas.microsoft.com/office/drawing/2014/main" id="{ADDE2276-5D07-264D-DE02-DA7D4ECF63C3}"/>
              </a:ext>
            </a:extLst>
          </p:cNvPr>
          <p:cNvSpPr txBox="1"/>
          <p:nvPr/>
        </p:nvSpPr>
        <p:spPr>
          <a:xfrm>
            <a:off x="6363335" y="6350980"/>
            <a:ext cx="5605145" cy="369332"/>
          </a:xfrm>
          <a:prstGeom prst="rect">
            <a:avLst/>
          </a:prstGeom>
          <a:noFill/>
        </p:spPr>
        <p:txBody>
          <a:bodyPr wrap="square">
            <a:spAutoFit/>
          </a:bodyPr>
          <a:lstStyle/>
          <a:p>
            <a:pPr algn="r"/>
            <a:r>
              <a:rPr lang="en-US" sz="1800" b="1" kern="100" dirty="0">
                <a:effectLst/>
                <a:latin typeface="Alegreya Sans" panose="00000500000000000000" pitchFamily="50" charset="0"/>
                <a:ea typeface="Calibri" panose="020F0502020204030204" pitchFamily="34" charset="0"/>
                <a:cs typeface="Times New Roman" panose="02020603050405020304" pitchFamily="18" charset="0"/>
              </a:rPr>
              <a:t>Richard Baker</a:t>
            </a:r>
            <a:endParaRPr lang="en-GB" dirty="0"/>
          </a:p>
        </p:txBody>
      </p:sp>
    </p:spTree>
    <p:extLst>
      <p:ext uri="{BB962C8B-B14F-4D97-AF65-F5344CB8AC3E}">
        <p14:creationId xmlns:p14="http://schemas.microsoft.com/office/powerpoint/2010/main" val="4079448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a:hlinkClick r:id="rId2"/>
            <a:extLst>
              <a:ext uri="{FF2B5EF4-FFF2-40B4-BE49-F238E27FC236}">
                <a16:creationId xmlns:a16="http://schemas.microsoft.com/office/drawing/2014/main" id="{5D6D5C17-A3B4-D978-32C8-4A0549B44BFD}"/>
              </a:ext>
            </a:extLst>
          </p:cNvPr>
          <p:cNvSpPr>
            <a:spLocks noChangeAspect="1" noChangeArrowheads="1"/>
          </p:cNvSpPr>
          <p:nvPr/>
        </p:nvSpPr>
        <p:spPr bwMode="auto">
          <a:xfrm>
            <a:off x="9071409" y="2109134"/>
            <a:ext cx="1005289" cy="100528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3">
            <a:extLst>
              <a:ext uri="{FF2B5EF4-FFF2-40B4-BE49-F238E27FC236}">
                <a16:creationId xmlns:a16="http://schemas.microsoft.com/office/drawing/2014/main" id="{66889988-D055-1F68-54ED-D5BC6F53C806}"/>
              </a:ext>
            </a:extLst>
          </p:cNvPr>
          <p:cNvSpPr>
            <a:spLocks noChangeAspect="1" noChangeArrowheads="1"/>
          </p:cNvSpPr>
          <p:nvPr/>
        </p:nvSpPr>
        <p:spPr bwMode="auto">
          <a:xfrm>
            <a:off x="9412722" y="2109134"/>
            <a:ext cx="1005289" cy="100528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8" name="Group 7">
            <a:extLst>
              <a:ext uri="{FF2B5EF4-FFF2-40B4-BE49-F238E27FC236}">
                <a16:creationId xmlns:a16="http://schemas.microsoft.com/office/drawing/2014/main" id="{E055209C-51C6-C7B1-E8E1-1DE0F7E0905A}"/>
              </a:ext>
            </a:extLst>
          </p:cNvPr>
          <p:cNvGrpSpPr/>
          <p:nvPr/>
        </p:nvGrpSpPr>
        <p:grpSpPr>
          <a:xfrm>
            <a:off x="841810" y="2611778"/>
            <a:ext cx="10508380" cy="2546313"/>
            <a:chOff x="841810" y="2757487"/>
            <a:chExt cx="10508380" cy="2546313"/>
          </a:xfrm>
        </p:grpSpPr>
        <p:sp>
          <p:nvSpPr>
            <p:cNvPr id="2" name="Rectangle 1">
              <a:extLst>
                <a:ext uri="{FF2B5EF4-FFF2-40B4-BE49-F238E27FC236}">
                  <a16:creationId xmlns:a16="http://schemas.microsoft.com/office/drawing/2014/main" id="{1AA27072-3CF8-555E-EBC7-56AD965EC252}"/>
                </a:ext>
              </a:extLst>
            </p:cNvPr>
            <p:cNvSpPr>
              <a:spLocks noChangeArrowheads="1"/>
            </p:cNvSpPr>
            <p:nvPr/>
          </p:nvSpPr>
          <p:spPr bwMode="auto">
            <a:xfrm>
              <a:off x="841810" y="4380470"/>
              <a:ext cx="1050838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This is published under a Creative Commons </a:t>
              </a:r>
              <a:r>
                <a:rPr lang="en-US" altLang="en-US" dirty="0">
                  <a:latin typeface="Arial" panose="020B0604020202020204" pitchFamily="34" charset="0"/>
                  <a:hlinkClick r:id="rId3"/>
                </a:rPr>
                <a:t>Attribution-</a:t>
              </a:r>
              <a:r>
                <a:rPr lang="en-US" altLang="en-US" dirty="0" err="1">
                  <a:latin typeface="Arial" panose="020B0604020202020204" pitchFamily="34" charset="0"/>
                  <a:hlinkClick r:id="rId3"/>
                </a:rPr>
                <a:t>ShareAlike</a:t>
              </a:r>
              <a:r>
                <a:rPr lang="en-US" altLang="en-US" dirty="0">
                  <a:latin typeface="Arial" panose="020B0604020202020204" pitchFamily="34" charset="0"/>
                  <a:hlinkClick r:id="rId3"/>
                </a:rPr>
                <a:t> 4.0 International </a:t>
              </a:r>
              <a:r>
                <a:rPr kumimoji="0" lang="en-US" altLang="en-US" sz="1800" b="0" i="0" u="none" strike="noStrike" cap="none" normalizeH="0" baseline="0" dirty="0" err="1">
                  <a:ln>
                    <a:noFill/>
                  </a:ln>
                  <a:solidFill>
                    <a:schemeClr val="tx1"/>
                  </a:solidFill>
                  <a:effectLst/>
                  <a:latin typeface="Arial" panose="020B0604020202020204" pitchFamily="34" charset="0"/>
                </a:rPr>
                <a:t>licence</a:t>
              </a:r>
              <a:r>
                <a:rPr kumimoji="0" lang="en-US" altLang="en-US" sz="1800" b="0" i="0" u="none" strike="noStrike" cap="none" normalizeH="0" baseline="0" dirty="0">
                  <a:ln>
                    <a:noFill/>
                  </a:ln>
                  <a:solidFill>
                    <a:schemeClr val="tx1"/>
                  </a:solidFill>
                  <a:effectLst/>
                  <a:latin typeface="Arial" panose="020B0604020202020204" pitchFamily="34" charset="0"/>
                </a:rPr>
                <a:t> </a:t>
              </a:r>
              <a:br>
                <a:rPr kumimoji="0" lang="en-US" altLang="en-US" sz="1800" b="0" i="0" u="none" strike="noStrike" cap="none" normalizeH="0" baseline="0" dirty="0">
                  <a:ln>
                    <a:noFill/>
                  </a:ln>
                  <a:solidFill>
                    <a:schemeClr val="tx1"/>
                  </a:solidFill>
                  <a:effectLst/>
                  <a:latin typeface="Arial" panose="020B0604020202020204" pitchFamily="34" charset="0"/>
                </a:rPr>
              </a:br>
              <a:r>
                <a:rPr kumimoji="0" lang="en-US" altLang="en-US" sz="1800" b="0" i="0" u="none" strike="noStrike" cap="none" normalizeH="0" baseline="0" dirty="0">
                  <a:ln>
                    <a:noFill/>
                  </a:ln>
                  <a:solidFill>
                    <a:schemeClr val="tx1"/>
                  </a:solidFill>
                  <a:effectLst/>
                  <a:latin typeface="Arial" panose="020B0604020202020204" pitchFamily="34" charset="0"/>
                </a:rPr>
                <a:t>which means you can use it wherever you like as long as you attribute authorship and that you can adapt it anyway you wish as long as any publication of such an adaptation is under the same terms.</a:t>
              </a:r>
            </a:p>
          </p:txBody>
        </p:sp>
        <p:pic>
          <p:nvPicPr>
            <p:cNvPr id="7" name="Picture 6">
              <a:extLst>
                <a:ext uri="{FF2B5EF4-FFF2-40B4-BE49-F238E27FC236}">
                  <a16:creationId xmlns:a16="http://schemas.microsoft.com/office/drawing/2014/main" id="{CC4C576C-63E1-ADDD-A7AD-D040E9E253D6}"/>
                </a:ext>
              </a:extLst>
            </p:cNvPr>
            <p:cNvPicPr>
              <a:picLocks noChangeAspect="1"/>
            </p:cNvPicPr>
            <p:nvPr/>
          </p:nvPicPr>
          <p:blipFill>
            <a:blip r:embed="rId4"/>
            <a:stretch>
              <a:fillRect/>
            </a:stretch>
          </p:blipFill>
          <p:spPr>
            <a:xfrm>
              <a:off x="3970504" y="2757487"/>
              <a:ext cx="3838575" cy="1343025"/>
            </a:xfrm>
            <a:prstGeom prst="rect">
              <a:avLst/>
            </a:prstGeom>
          </p:spPr>
        </p:pic>
      </p:grpSp>
      <p:grpSp>
        <p:nvGrpSpPr>
          <p:cNvPr id="5" name="Group 4">
            <a:extLst>
              <a:ext uri="{FF2B5EF4-FFF2-40B4-BE49-F238E27FC236}">
                <a16:creationId xmlns:a16="http://schemas.microsoft.com/office/drawing/2014/main" id="{A1C72D8C-EF6F-B775-80A2-7DC93D1119CA}"/>
              </a:ext>
            </a:extLst>
          </p:cNvPr>
          <p:cNvGrpSpPr/>
          <p:nvPr/>
        </p:nvGrpSpPr>
        <p:grpSpPr>
          <a:xfrm>
            <a:off x="-759707" y="-3165979"/>
            <a:ext cx="12600000" cy="10679826"/>
            <a:chOff x="-759707" y="-3165979"/>
            <a:chExt cx="12600000" cy="10679826"/>
          </a:xfrm>
        </p:grpSpPr>
        <p:pic>
          <p:nvPicPr>
            <p:cNvPr id="26" name="Picture 25">
              <a:extLst>
                <a:ext uri="{FF2B5EF4-FFF2-40B4-BE49-F238E27FC236}">
                  <a16:creationId xmlns:a16="http://schemas.microsoft.com/office/drawing/2014/main" id="{73370F86-4F18-0BA8-7F22-654B95425217}"/>
                </a:ext>
              </a:extLst>
            </p:cNvPr>
            <p:cNvPicPr>
              <a:picLocks noChangeAspect="1"/>
            </p:cNvPicPr>
            <p:nvPr/>
          </p:nvPicPr>
          <p:blipFill>
            <a:blip r:embed="rId5">
              <a:alphaModFix amt="5000"/>
            </a:blip>
            <a:stretch>
              <a:fillRect/>
            </a:stretch>
          </p:blipFill>
          <p:spPr>
            <a:xfrm>
              <a:off x="-759707" y="-3165979"/>
              <a:ext cx="12600000" cy="10679826"/>
            </a:xfrm>
            <a:prstGeom prst="rect">
              <a:avLst/>
            </a:prstGeom>
          </p:spPr>
        </p:pic>
        <p:grpSp>
          <p:nvGrpSpPr>
            <p:cNvPr id="27" name="Group 26">
              <a:extLst>
                <a:ext uri="{FF2B5EF4-FFF2-40B4-BE49-F238E27FC236}">
                  <a16:creationId xmlns:a16="http://schemas.microsoft.com/office/drawing/2014/main" id="{2DCB70A2-D4A3-2328-5F14-DE24B7BFC6EA}"/>
                </a:ext>
              </a:extLst>
            </p:cNvPr>
            <p:cNvGrpSpPr>
              <a:grpSpLocks noChangeAspect="1"/>
            </p:cNvGrpSpPr>
            <p:nvPr/>
          </p:nvGrpSpPr>
          <p:grpSpPr>
            <a:xfrm flipH="1">
              <a:off x="10433255" y="420862"/>
              <a:ext cx="1170445" cy="947339"/>
              <a:chOff x="5682370" y="868590"/>
              <a:chExt cx="4766136" cy="3857631"/>
            </a:xfrm>
          </p:grpSpPr>
          <p:grpSp>
            <p:nvGrpSpPr>
              <p:cNvPr id="28" name="Group 27">
                <a:extLst>
                  <a:ext uri="{FF2B5EF4-FFF2-40B4-BE49-F238E27FC236}">
                    <a16:creationId xmlns:a16="http://schemas.microsoft.com/office/drawing/2014/main" id="{04A4F539-51D3-E187-C579-3AFFD88B13BC}"/>
                  </a:ext>
                </a:extLst>
              </p:cNvPr>
              <p:cNvGrpSpPr/>
              <p:nvPr/>
            </p:nvGrpSpPr>
            <p:grpSpPr>
              <a:xfrm>
                <a:off x="5682370" y="868590"/>
                <a:ext cx="4766136" cy="3857631"/>
                <a:chOff x="5759282" y="906747"/>
                <a:chExt cx="4766136" cy="3857631"/>
              </a:xfrm>
            </p:grpSpPr>
            <p:sp>
              <p:nvSpPr>
                <p:cNvPr id="31" name="Freeform: Shape 30">
                  <a:extLst>
                    <a:ext uri="{FF2B5EF4-FFF2-40B4-BE49-F238E27FC236}">
                      <a16:creationId xmlns:a16="http://schemas.microsoft.com/office/drawing/2014/main" id="{5EEF070A-FD76-2187-2AE1-A7EA6DB29C9F}"/>
                    </a:ext>
                  </a:extLst>
                </p:cNvPr>
                <p:cNvSpPr/>
                <p:nvPr/>
              </p:nvSpPr>
              <p:spPr>
                <a:xfrm>
                  <a:off x="8496887" y="906747"/>
                  <a:ext cx="1602667" cy="2687546"/>
                </a:xfrm>
                <a:custGeom>
                  <a:avLst/>
                  <a:gdLst>
                    <a:gd name="connsiteX0" fmla="*/ 51439 w 1712562"/>
                    <a:gd name="connsiteY0" fmla="*/ 2436238 h 2687949"/>
                    <a:gd name="connsiteX1" fmla="*/ 51439 w 1712562"/>
                    <a:gd name="connsiteY1" fmla="*/ 2506577 h 2687949"/>
                    <a:gd name="connsiteX2" fmla="*/ 586011 w 1712562"/>
                    <a:gd name="connsiteY2" fmla="*/ 396423 h 2687949"/>
                    <a:gd name="connsiteX3" fmla="*/ 1373802 w 1712562"/>
                    <a:gd name="connsiteY3" fmla="*/ 30663 h 2687949"/>
                    <a:gd name="connsiteX4" fmla="*/ 1444141 w 1712562"/>
                    <a:gd name="connsiteY4" fmla="*/ 818454 h 2687949"/>
                    <a:gd name="connsiteX5" fmla="*/ 1655156 w 1712562"/>
                    <a:gd name="connsiteY5" fmla="*/ 1338958 h 2687949"/>
                    <a:gd name="connsiteX6" fmla="*/ 276522 w 1712562"/>
                    <a:gd name="connsiteY6" fmla="*/ 2520644 h 2687949"/>
                    <a:gd name="connsiteX0" fmla="*/ 51439 w 1713309"/>
                    <a:gd name="connsiteY0" fmla="*/ 2511154 h 2762865"/>
                    <a:gd name="connsiteX1" fmla="*/ 51439 w 1713309"/>
                    <a:gd name="connsiteY1" fmla="*/ 2581493 h 2762865"/>
                    <a:gd name="connsiteX2" fmla="*/ 586011 w 1713309"/>
                    <a:gd name="connsiteY2" fmla="*/ 471339 h 2762865"/>
                    <a:gd name="connsiteX3" fmla="*/ 1331599 w 1713309"/>
                    <a:gd name="connsiteY3" fmla="*/ 21173 h 2762865"/>
                    <a:gd name="connsiteX4" fmla="*/ 1444141 w 1713309"/>
                    <a:gd name="connsiteY4" fmla="*/ 893370 h 2762865"/>
                    <a:gd name="connsiteX5" fmla="*/ 1655156 w 1713309"/>
                    <a:gd name="connsiteY5" fmla="*/ 1413874 h 2762865"/>
                    <a:gd name="connsiteX6" fmla="*/ 276522 w 1713309"/>
                    <a:gd name="connsiteY6" fmla="*/ 2595560 h 2762865"/>
                    <a:gd name="connsiteX0" fmla="*/ 51439 w 1713309"/>
                    <a:gd name="connsiteY0" fmla="*/ 2511154 h 2762865"/>
                    <a:gd name="connsiteX1" fmla="*/ 51439 w 1713309"/>
                    <a:gd name="connsiteY1" fmla="*/ 2581493 h 2762865"/>
                    <a:gd name="connsiteX2" fmla="*/ 586011 w 1713309"/>
                    <a:gd name="connsiteY2" fmla="*/ 471339 h 2762865"/>
                    <a:gd name="connsiteX3" fmla="*/ 1331599 w 1713309"/>
                    <a:gd name="connsiteY3" fmla="*/ 21173 h 2762865"/>
                    <a:gd name="connsiteX4" fmla="*/ 1444141 w 1713309"/>
                    <a:gd name="connsiteY4" fmla="*/ 893370 h 2762865"/>
                    <a:gd name="connsiteX5" fmla="*/ 1655156 w 1713309"/>
                    <a:gd name="connsiteY5" fmla="*/ 1413874 h 2762865"/>
                    <a:gd name="connsiteX6" fmla="*/ 276522 w 1713309"/>
                    <a:gd name="connsiteY6" fmla="*/ 2595560 h 2762865"/>
                    <a:gd name="connsiteX0" fmla="*/ 0 w 1661870"/>
                    <a:gd name="connsiteY0" fmla="*/ 2510120 h 2594526"/>
                    <a:gd name="connsiteX1" fmla="*/ 534572 w 1661870"/>
                    <a:gd name="connsiteY1" fmla="*/ 470305 h 2594526"/>
                    <a:gd name="connsiteX2" fmla="*/ 1280160 w 1661870"/>
                    <a:gd name="connsiteY2" fmla="*/ 20139 h 2594526"/>
                    <a:gd name="connsiteX3" fmla="*/ 1392702 w 1661870"/>
                    <a:gd name="connsiteY3" fmla="*/ 892336 h 2594526"/>
                    <a:gd name="connsiteX4" fmla="*/ 1603717 w 1661870"/>
                    <a:gd name="connsiteY4" fmla="*/ 1412840 h 2594526"/>
                    <a:gd name="connsiteX5" fmla="*/ 225083 w 1661870"/>
                    <a:gd name="connsiteY5" fmla="*/ 2594526 h 2594526"/>
                    <a:gd name="connsiteX0" fmla="*/ 0 w 1661870"/>
                    <a:gd name="connsiteY0" fmla="*/ 2510120 h 2594526"/>
                    <a:gd name="connsiteX1" fmla="*/ 534572 w 1661870"/>
                    <a:gd name="connsiteY1" fmla="*/ 470305 h 2594526"/>
                    <a:gd name="connsiteX2" fmla="*/ 1280160 w 1661870"/>
                    <a:gd name="connsiteY2" fmla="*/ 20139 h 2594526"/>
                    <a:gd name="connsiteX3" fmla="*/ 1392702 w 1661870"/>
                    <a:gd name="connsiteY3" fmla="*/ 892336 h 2594526"/>
                    <a:gd name="connsiteX4" fmla="*/ 1603717 w 1661870"/>
                    <a:gd name="connsiteY4" fmla="*/ 1412840 h 2594526"/>
                    <a:gd name="connsiteX5" fmla="*/ 225083 w 1661870"/>
                    <a:gd name="connsiteY5" fmla="*/ 2594526 h 2594526"/>
                    <a:gd name="connsiteX0" fmla="*/ 0 w 1599453"/>
                    <a:gd name="connsiteY0" fmla="*/ 2510120 h 2594526"/>
                    <a:gd name="connsiteX1" fmla="*/ 534572 w 1599453"/>
                    <a:gd name="connsiteY1" fmla="*/ 470305 h 2594526"/>
                    <a:gd name="connsiteX2" fmla="*/ 1280160 w 1599453"/>
                    <a:gd name="connsiteY2" fmla="*/ 20139 h 2594526"/>
                    <a:gd name="connsiteX3" fmla="*/ 1392702 w 1599453"/>
                    <a:gd name="connsiteY3" fmla="*/ 892336 h 2594526"/>
                    <a:gd name="connsiteX4" fmla="*/ 1533378 w 1599453"/>
                    <a:gd name="connsiteY4" fmla="*/ 1637923 h 2594526"/>
                    <a:gd name="connsiteX5" fmla="*/ 225083 w 1599453"/>
                    <a:gd name="connsiteY5" fmla="*/ 2594526 h 2594526"/>
                    <a:gd name="connsiteX0" fmla="*/ 0 w 1599453"/>
                    <a:gd name="connsiteY0" fmla="*/ 2510120 h 2594526"/>
                    <a:gd name="connsiteX1" fmla="*/ 534572 w 1599453"/>
                    <a:gd name="connsiteY1" fmla="*/ 470305 h 2594526"/>
                    <a:gd name="connsiteX2" fmla="*/ 1280160 w 1599453"/>
                    <a:gd name="connsiteY2" fmla="*/ 20139 h 2594526"/>
                    <a:gd name="connsiteX3" fmla="*/ 1392702 w 1599453"/>
                    <a:gd name="connsiteY3" fmla="*/ 892336 h 2594526"/>
                    <a:gd name="connsiteX4" fmla="*/ 1533378 w 1599453"/>
                    <a:gd name="connsiteY4" fmla="*/ 1637923 h 2594526"/>
                    <a:gd name="connsiteX5" fmla="*/ 225083 w 1599453"/>
                    <a:gd name="connsiteY5" fmla="*/ 2594526 h 2594526"/>
                    <a:gd name="connsiteX0" fmla="*/ 0 w 1601640"/>
                    <a:gd name="connsiteY0" fmla="*/ 2510120 h 2594526"/>
                    <a:gd name="connsiteX1" fmla="*/ 534572 w 1601640"/>
                    <a:gd name="connsiteY1" fmla="*/ 470305 h 2594526"/>
                    <a:gd name="connsiteX2" fmla="*/ 1280160 w 1601640"/>
                    <a:gd name="connsiteY2" fmla="*/ 20139 h 2594526"/>
                    <a:gd name="connsiteX3" fmla="*/ 1406770 w 1601640"/>
                    <a:gd name="connsiteY3" fmla="*/ 892336 h 2594526"/>
                    <a:gd name="connsiteX4" fmla="*/ 1533378 w 1601640"/>
                    <a:gd name="connsiteY4" fmla="*/ 1637923 h 2594526"/>
                    <a:gd name="connsiteX5" fmla="*/ 225083 w 1601640"/>
                    <a:gd name="connsiteY5" fmla="*/ 2594526 h 2594526"/>
                    <a:gd name="connsiteX0" fmla="*/ 0 w 1602667"/>
                    <a:gd name="connsiteY0" fmla="*/ 2510120 h 2594526"/>
                    <a:gd name="connsiteX1" fmla="*/ 534572 w 1602667"/>
                    <a:gd name="connsiteY1" fmla="*/ 470305 h 2594526"/>
                    <a:gd name="connsiteX2" fmla="*/ 1237956 w 1602667"/>
                    <a:gd name="connsiteY2" fmla="*/ 20139 h 2594526"/>
                    <a:gd name="connsiteX3" fmla="*/ 1406770 w 1602667"/>
                    <a:gd name="connsiteY3" fmla="*/ 892336 h 2594526"/>
                    <a:gd name="connsiteX4" fmla="*/ 1533378 w 1602667"/>
                    <a:gd name="connsiteY4" fmla="*/ 1637923 h 2594526"/>
                    <a:gd name="connsiteX5" fmla="*/ 225083 w 1602667"/>
                    <a:gd name="connsiteY5" fmla="*/ 2594526 h 2594526"/>
                    <a:gd name="connsiteX0" fmla="*/ 0 w 1602667"/>
                    <a:gd name="connsiteY0" fmla="*/ 2510120 h 2594526"/>
                    <a:gd name="connsiteX1" fmla="*/ 534572 w 1602667"/>
                    <a:gd name="connsiteY1" fmla="*/ 470305 h 2594526"/>
                    <a:gd name="connsiteX2" fmla="*/ 1237956 w 1602667"/>
                    <a:gd name="connsiteY2" fmla="*/ 20139 h 2594526"/>
                    <a:gd name="connsiteX3" fmla="*/ 1406770 w 1602667"/>
                    <a:gd name="connsiteY3" fmla="*/ 892336 h 2594526"/>
                    <a:gd name="connsiteX4" fmla="*/ 1533378 w 1602667"/>
                    <a:gd name="connsiteY4" fmla="*/ 1637923 h 2594526"/>
                    <a:gd name="connsiteX5" fmla="*/ 225083 w 1602667"/>
                    <a:gd name="connsiteY5" fmla="*/ 2594526 h 2594526"/>
                    <a:gd name="connsiteX6" fmla="*/ 0 w 1602667"/>
                    <a:gd name="connsiteY6" fmla="*/ 2510120 h 2594526"/>
                    <a:gd name="connsiteX0" fmla="*/ 0 w 1602667"/>
                    <a:gd name="connsiteY0" fmla="*/ 2510120 h 2721135"/>
                    <a:gd name="connsiteX1" fmla="*/ 534572 w 1602667"/>
                    <a:gd name="connsiteY1" fmla="*/ 470305 h 2721135"/>
                    <a:gd name="connsiteX2" fmla="*/ 1237956 w 1602667"/>
                    <a:gd name="connsiteY2" fmla="*/ 20139 h 2721135"/>
                    <a:gd name="connsiteX3" fmla="*/ 1406770 w 1602667"/>
                    <a:gd name="connsiteY3" fmla="*/ 892336 h 2721135"/>
                    <a:gd name="connsiteX4" fmla="*/ 1533378 w 1602667"/>
                    <a:gd name="connsiteY4" fmla="*/ 1637923 h 2721135"/>
                    <a:gd name="connsiteX5" fmla="*/ 126609 w 1602667"/>
                    <a:gd name="connsiteY5" fmla="*/ 2721135 h 2721135"/>
                    <a:gd name="connsiteX6" fmla="*/ 0 w 1602667"/>
                    <a:gd name="connsiteY6" fmla="*/ 2510120 h 2721135"/>
                    <a:gd name="connsiteX0" fmla="*/ 0 w 1602667"/>
                    <a:gd name="connsiteY0" fmla="*/ 2510120 h 2636728"/>
                    <a:gd name="connsiteX1" fmla="*/ 534572 w 1602667"/>
                    <a:gd name="connsiteY1" fmla="*/ 470305 h 2636728"/>
                    <a:gd name="connsiteX2" fmla="*/ 1237956 w 1602667"/>
                    <a:gd name="connsiteY2" fmla="*/ 20139 h 2636728"/>
                    <a:gd name="connsiteX3" fmla="*/ 1406770 w 1602667"/>
                    <a:gd name="connsiteY3" fmla="*/ 892336 h 2636728"/>
                    <a:gd name="connsiteX4" fmla="*/ 1533378 w 1602667"/>
                    <a:gd name="connsiteY4" fmla="*/ 1637923 h 2636728"/>
                    <a:gd name="connsiteX5" fmla="*/ 140676 w 1602667"/>
                    <a:gd name="connsiteY5" fmla="*/ 2636728 h 2636728"/>
                    <a:gd name="connsiteX6" fmla="*/ 0 w 1602667"/>
                    <a:gd name="connsiteY6" fmla="*/ 2510120 h 2636728"/>
                    <a:gd name="connsiteX0" fmla="*/ 0 w 1602667"/>
                    <a:gd name="connsiteY0" fmla="*/ 2510120 h 2664863"/>
                    <a:gd name="connsiteX1" fmla="*/ 534572 w 1602667"/>
                    <a:gd name="connsiteY1" fmla="*/ 470305 h 2664863"/>
                    <a:gd name="connsiteX2" fmla="*/ 1237956 w 1602667"/>
                    <a:gd name="connsiteY2" fmla="*/ 20139 h 2664863"/>
                    <a:gd name="connsiteX3" fmla="*/ 1406770 w 1602667"/>
                    <a:gd name="connsiteY3" fmla="*/ 892336 h 2664863"/>
                    <a:gd name="connsiteX4" fmla="*/ 1533378 w 1602667"/>
                    <a:gd name="connsiteY4" fmla="*/ 1637923 h 2664863"/>
                    <a:gd name="connsiteX5" fmla="*/ 42202 w 1602667"/>
                    <a:gd name="connsiteY5" fmla="*/ 2664863 h 2664863"/>
                    <a:gd name="connsiteX6" fmla="*/ 0 w 1602667"/>
                    <a:gd name="connsiteY6" fmla="*/ 2510120 h 2664863"/>
                    <a:gd name="connsiteX0" fmla="*/ 0 w 1602667"/>
                    <a:gd name="connsiteY0" fmla="*/ 2567211 h 2665684"/>
                    <a:gd name="connsiteX1" fmla="*/ 534572 w 1602667"/>
                    <a:gd name="connsiteY1" fmla="*/ 471126 h 2665684"/>
                    <a:gd name="connsiteX2" fmla="*/ 1237956 w 1602667"/>
                    <a:gd name="connsiteY2" fmla="*/ 20960 h 2665684"/>
                    <a:gd name="connsiteX3" fmla="*/ 1406770 w 1602667"/>
                    <a:gd name="connsiteY3" fmla="*/ 893157 h 2665684"/>
                    <a:gd name="connsiteX4" fmla="*/ 1533378 w 1602667"/>
                    <a:gd name="connsiteY4" fmla="*/ 1638744 h 2665684"/>
                    <a:gd name="connsiteX5" fmla="*/ 42202 w 1602667"/>
                    <a:gd name="connsiteY5" fmla="*/ 2665684 h 2665684"/>
                    <a:gd name="connsiteX6" fmla="*/ 0 w 1602667"/>
                    <a:gd name="connsiteY6" fmla="*/ 2567211 h 2665684"/>
                    <a:gd name="connsiteX0" fmla="*/ 0 w 1602667"/>
                    <a:gd name="connsiteY0" fmla="*/ 2567211 h 2714921"/>
                    <a:gd name="connsiteX1" fmla="*/ 534572 w 1602667"/>
                    <a:gd name="connsiteY1" fmla="*/ 471126 h 2714921"/>
                    <a:gd name="connsiteX2" fmla="*/ 1237956 w 1602667"/>
                    <a:gd name="connsiteY2" fmla="*/ 20960 h 2714921"/>
                    <a:gd name="connsiteX3" fmla="*/ 1406770 w 1602667"/>
                    <a:gd name="connsiteY3" fmla="*/ 893157 h 2714921"/>
                    <a:gd name="connsiteX4" fmla="*/ 1533378 w 1602667"/>
                    <a:gd name="connsiteY4" fmla="*/ 1638744 h 2714921"/>
                    <a:gd name="connsiteX5" fmla="*/ 84405 w 1602667"/>
                    <a:gd name="connsiteY5" fmla="*/ 2714921 h 2714921"/>
                    <a:gd name="connsiteX6" fmla="*/ 0 w 1602667"/>
                    <a:gd name="connsiteY6" fmla="*/ 2567211 h 2714921"/>
                    <a:gd name="connsiteX0" fmla="*/ 0 w 1602667"/>
                    <a:gd name="connsiteY0" fmla="*/ 2617209 h 2715682"/>
                    <a:gd name="connsiteX1" fmla="*/ 534572 w 1602667"/>
                    <a:gd name="connsiteY1" fmla="*/ 471887 h 2715682"/>
                    <a:gd name="connsiteX2" fmla="*/ 1237956 w 1602667"/>
                    <a:gd name="connsiteY2" fmla="*/ 21721 h 2715682"/>
                    <a:gd name="connsiteX3" fmla="*/ 1406770 w 1602667"/>
                    <a:gd name="connsiteY3" fmla="*/ 893918 h 2715682"/>
                    <a:gd name="connsiteX4" fmla="*/ 1533378 w 1602667"/>
                    <a:gd name="connsiteY4" fmla="*/ 1639505 h 2715682"/>
                    <a:gd name="connsiteX5" fmla="*/ 84405 w 1602667"/>
                    <a:gd name="connsiteY5" fmla="*/ 2715682 h 2715682"/>
                    <a:gd name="connsiteX6" fmla="*/ 0 w 1602667"/>
                    <a:gd name="connsiteY6" fmla="*/ 2617209 h 2715682"/>
                    <a:gd name="connsiteX0" fmla="*/ 0 w 1602667"/>
                    <a:gd name="connsiteY0" fmla="*/ 2617209 h 2687546"/>
                    <a:gd name="connsiteX1" fmla="*/ 534572 w 1602667"/>
                    <a:gd name="connsiteY1" fmla="*/ 471887 h 2687546"/>
                    <a:gd name="connsiteX2" fmla="*/ 1237956 w 1602667"/>
                    <a:gd name="connsiteY2" fmla="*/ 21721 h 2687546"/>
                    <a:gd name="connsiteX3" fmla="*/ 1406770 w 1602667"/>
                    <a:gd name="connsiteY3" fmla="*/ 893918 h 2687546"/>
                    <a:gd name="connsiteX4" fmla="*/ 1533378 w 1602667"/>
                    <a:gd name="connsiteY4" fmla="*/ 1639505 h 2687546"/>
                    <a:gd name="connsiteX5" fmla="*/ 56270 w 1602667"/>
                    <a:gd name="connsiteY5" fmla="*/ 2687546 h 2687546"/>
                    <a:gd name="connsiteX6" fmla="*/ 0 w 1602667"/>
                    <a:gd name="connsiteY6" fmla="*/ 2617209 h 2687546"/>
                    <a:gd name="connsiteX0" fmla="*/ 0 w 1602667"/>
                    <a:gd name="connsiteY0" fmla="*/ 2617209 h 2687546"/>
                    <a:gd name="connsiteX1" fmla="*/ 534572 w 1602667"/>
                    <a:gd name="connsiteY1" fmla="*/ 471887 h 2687546"/>
                    <a:gd name="connsiteX2" fmla="*/ 1237956 w 1602667"/>
                    <a:gd name="connsiteY2" fmla="*/ 21721 h 2687546"/>
                    <a:gd name="connsiteX3" fmla="*/ 1406770 w 1602667"/>
                    <a:gd name="connsiteY3" fmla="*/ 893918 h 2687546"/>
                    <a:gd name="connsiteX4" fmla="*/ 1533378 w 1602667"/>
                    <a:gd name="connsiteY4" fmla="*/ 1639505 h 2687546"/>
                    <a:gd name="connsiteX5" fmla="*/ 56270 w 1602667"/>
                    <a:gd name="connsiteY5" fmla="*/ 2687546 h 2687546"/>
                    <a:gd name="connsiteX6" fmla="*/ 0 w 1602667"/>
                    <a:gd name="connsiteY6" fmla="*/ 2617209 h 2687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2667" h="2687546">
                      <a:moveTo>
                        <a:pt x="0" y="2617209"/>
                      </a:moveTo>
                      <a:cubicBezTo>
                        <a:pt x="83234" y="1939030"/>
                        <a:pt x="328246" y="904468"/>
                        <a:pt x="534572" y="471887"/>
                      </a:cubicBezTo>
                      <a:cubicBezTo>
                        <a:pt x="740898" y="39306"/>
                        <a:pt x="1092590" y="-48618"/>
                        <a:pt x="1237956" y="21721"/>
                      </a:cubicBezTo>
                      <a:cubicBezTo>
                        <a:pt x="1383322" y="92060"/>
                        <a:pt x="1357533" y="624287"/>
                        <a:pt x="1406770" y="893918"/>
                      </a:cubicBezTo>
                      <a:cubicBezTo>
                        <a:pt x="1456007" y="1163549"/>
                        <a:pt x="1727981" y="1355807"/>
                        <a:pt x="1533378" y="1639505"/>
                      </a:cubicBezTo>
                      <a:cubicBezTo>
                        <a:pt x="1338775" y="1923203"/>
                        <a:pt x="556845" y="2168214"/>
                        <a:pt x="56270" y="2687546"/>
                      </a:cubicBezTo>
                      <a:lnTo>
                        <a:pt x="0" y="2617209"/>
                      </a:lnTo>
                      <a:close/>
                    </a:path>
                  </a:pathLst>
                </a:cu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2" name="Group 31">
                  <a:extLst>
                    <a:ext uri="{FF2B5EF4-FFF2-40B4-BE49-F238E27FC236}">
                      <a16:creationId xmlns:a16="http://schemas.microsoft.com/office/drawing/2014/main" id="{77561162-53AF-1AC8-F520-C7FC3DAD37B2}"/>
                    </a:ext>
                  </a:extLst>
                </p:cNvPr>
                <p:cNvGrpSpPr/>
                <p:nvPr/>
              </p:nvGrpSpPr>
              <p:grpSpPr>
                <a:xfrm>
                  <a:off x="8575705" y="1889602"/>
                  <a:ext cx="1025043" cy="1648600"/>
                  <a:chOff x="8575705" y="1889602"/>
                  <a:chExt cx="1025043" cy="1648600"/>
                </a:xfrm>
              </p:grpSpPr>
              <p:sp>
                <p:nvSpPr>
                  <p:cNvPr id="68" name="Freeform: Shape 67">
                    <a:extLst>
                      <a:ext uri="{FF2B5EF4-FFF2-40B4-BE49-F238E27FC236}">
                        <a16:creationId xmlns:a16="http://schemas.microsoft.com/office/drawing/2014/main" id="{724124B7-6F3C-6F08-BA17-76AF6EFDCA4B}"/>
                      </a:ext>
                    </a:extLst>
                  </p:cNvPr>
                  <p:cNvSpPr/>
                  <p:nvPr/>
                </p:nvSpPr>
                <p:spPr>
                  <a:xfrm>
                    <a:off x="8575705" y="1889602"/>
                    <a:ext cx="901235" cy="1470117"/>
                  </a:xfrm>
                  <a:custGeom>
                    <a:avLst/>
                    <a:gdLst>
                      <a:gd name="connsiteX0" fmla="*/ 23624 w 940665"/>
                      <a:gd name="connsiteY0" fmla="*/ 1636407 h 1636726"/>
                      <a:gd name="connsiteX1" fmla="*/ 326080 w 940665"/>
                      <a:gd name="connsiteY1" fmla="*/ 257773 h 1636726"/>
                      <a:gd name="connsiteX2" fmla="*/ 938024 w 940665"/>
                      <a:gd name="connsiteY2" fmla="*/ 124130 h 1636726"/>
                      <a:gd name="connsiteX3" fmla="*/ 23624 w 940665"/>
                      <a:gd name="connsiteY3" fmla="*/ 1636407 h 1636726"/>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0 w 867673"/>
                      <a:gd name="connsiteY0" fmla="*/ 1629887 h 1629887"/>
                      <a:gd name="connsiteX1" fmla="*/ 253219 w 867673"/>
                      <a:gd name="connsiteY1" fmla="*/ 258287 h 1629887"/>
                      <a:gd name="connsiteX2" fmla="*/ 865163 w 867673"/>
                      <a:gd name="connsiteY2" fmla="*/ 124644 h 1629887"/>
                      <a:gd name="connsiteX3" fmla="*/ 0 w 867673"/>
                      <a:gd name="connsiteY3" fmla="*/ 1629887 h 1629887"/>
                      <a:gd name="connsiteX0" fmla="*/ 0 w 868996"/>
                      <a:gd name="connsiteY0" fmla="*/ 1627137 h 1627137"/>
                      <a:gd name="connsiteX1" fmla="*/ 302456 w 868996"/>
                      <a:gd name="connsiteY1" fmla="*/ 262571 h 1627137"/>
                      <a:gd name="connsiteX2" fmla="*/ 865163 w 868996"/>
                      <a:gd name="connsiteY2" fmla="*/ 121894 h 1627137"/>
                      <a:gd name="connsiteX3" fmla="*/ 0 w 868996"/>
                      <a:gd name="connsiteY3" fmla="*/ 1627137 h 1627137"/>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97774"/>
                      <a:gd name="connsiteY0" fmla="*/ 1618974 h 1618974"/>
                      <a:gd name="connsiteX1" fmla="*/ 330591 w 897774"/>
                      <a:gd name="connsiteY1" fmla="*/ 261442 h 1618974"/>
                      <a:gd name="connsiteX2" fmla="*/ 893298 w 897774"/>
                      <a:gd name="connsiteY2" fmla="*/ 120765 h 1618974"/>
                      <a:gd name="connsiteX3" fmla="*/ 0 w 897774"/>
                      <a:gd name="connsiteY3" fmla="*/ 1618974 h 1618974"/>
                      <a:gd name="connsiteX0" fmla="*/ 0 w 918726"/>
                      <a:gd name="connsiteY0" fmla="*/ 1552180 h 1552180"/>
                      <a:gd name="connsiteX1" fmla="*/ 330591 w 918726"/>
                      <a:gd name="connsiteY1" fmla="*/ 194648 h 1552180"/>
                      <a:gd name="connsiteX2" fmla="*/ 914400 w 918726"/>
                      <a:gd name="connsiteY2" fmla="*/ 152445 h 1552180"/>
                      <a:gd name="connsiteX3" fmla="*/ 0 w 918726"/>
                      <a:gd name="connsiteY3" fmla="*/ 1552180 h 1552180"/>
                      <a:gd name="connsiteX0" fmla="*/ 0 w 954018"/>
                      <a:gd name="connsiteY0" fmla="*/ 1552180 h 1552180"/>
                      <a:gd name="connsiteX1" fmla="*/ 330591 w 954018"/>
                      <a:gd name="connsiteY1" fmla="*/ 194648 h 1552180"/>
                      <a:gd name="connsiteX2" fmla="*/ 914400 w 954018"/>
                      <a:gd name="connsiteY2" fmla="*/ 152445 h 1552180"/>
                      <a:gd name="connsiteX3" fmla="*/ 0 w 954018"/>
                      <a:gd name="connsiteY3" fmla="*/ 1552180 h 1552180"/>
                      <a:gd name="connsiteX0" fmla="*/ 0 w 918726"/>
                      <a:gd name="connsiteY0" fmla="*/ 1497466 h 1497466"/>
                      <a:gd name="connsiteX1" fmla="*/ 330591 w 918726"/>
                      <a:gd name="connsiteY1" fmla="*/ 191209 h 1497466"/>
                      <a:gd name="connsiteX2" fmla="*/ 914400 w 918726"/>
                      <a:gd name="connsiteY2" fmla="*/ 149006 h 1497466"/>
                      <a:gd name="connsiteX3" fmla="*/ 0 w 918726"/>
                      <a:gd name="connsiteY3" fmla="*/ 1497466 h 1497466"/>
                      <a:gd name="connsiteX0" fmla="*/ 0 w 901235"/>
                      <a:gd name="connsiteY0" fmla="*/ 1470117 h 1470117"/>
                      <a:gd name="connsiteX1" fmla="*/ 313499 w 901235"/>
                      <a:gd name="connsiteY1" fmla="*/ 189498 h 1470117"/>
                      <a:gd name="connsiteX2" fmla="*/ 897308 w 901235"/>
                      <a:gd name="connsiteY2" fmla="*/ 147295 h 1470117"/>
                      <a:gd name="connsiteX3" fmla="*/ 0 w 901235"/>
                      <a:gd name="connsiteY3" fmla="*/ 1470117 h 1470117"/>
                    </a:gdLst>
                    <a:ahLst/>
                    <a:cxnLst>
                      <a:cxn ang="0">
                        <a:pos x="connsiteX0" y="connsiteY0"/>
                      </a:cxn>
                      <a:cxn ang="0">
                        <a:pos x="connsiteX1" y="connsiteY1"/>
                      </a:cxn>
                      <a:cxn ang="0">
                        <a:pos x="connsiteX2" y="connsiteY2"/>
                      </a:cxn>
                      <a:cxn ang="0">
                        <a:pos x="connsiteX3" y="connsiteY3"/>
                      </a:cxn>
                    </a:cxnLst>
                    <a:rect l="l" t="t" r="r" b="b"/>
                    <a:pathLst>
                      <a:path w="901235" h="1470117">
                        <a:moveTo>
                          <a:pt x="0" y="1470117"/>
                        </a:moveTo>
                        <a:cubicBezTo>
                          <a:pt x="10551" y="1337646"/>
                          <a:pt x="161099" y="422787"/>
                          <a:pt x="313499" y="189498"/>
                        </a:cubicBezTo>
                        <a:cubicBezTo>
                          <a:pt x="465899" y="-43791"/>
                          <a:pt x="949558" y="-66142"/>
                          <a:pt x="897308" y="147295"/>
                        </a:cubicBezTo>
                        <a:cubicBezTo>
                          <a:pt x="845058" y="360732"/>
                          <a:pt x="242668" y="1018778"/>
                          <a:pt x="0" y="1470117"/>
                        </a:cubicBezTo>
                        <a:close/>
                      </a:path>
                    </a:pathLst>
                  </a:custGeom>
                  <a:gradFill flip="none" rotWithShape="1">
                    <a:gsLst>
                      <a:gs pos="0">
                        <a:srgbClr val="FF6600"/>
                      </a:gs>
                      <a:gs pos="100000">
                        <a:srgbClr val="FFC00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Freeform: Shape 68">
                    <a:extLst>
                      <a:ext uri="{FF2B5EF4-FFF2-40B4-BE49-F238E27FC236}">
                        <a16:creationId xmlns:a16="http://schemas.microsoft.com/office/drawing/2014/main" id="{14524782-5DAF-03AF-727E-05BB48CC463D}"/>
                      </a:ext>
                    </a:extLst>
                  </p:cNvPr>
                  <p:cNvSpPr/>
                  <p:nvPr/>
                </p:nvSpPr>
                <p:spPr>
                  <a:xfrm rot="1320617">
                    <a:off x="8892166" y="2009292"/>
                    <a:ext cx="708582" cy="1528910"/>
                  </a:xfrm>
                  <a:custGeom>
                    <a:avLst/>
                    <a:gdLst>
                      <a:gd name="connsiteX0" fmla="*/ 23624 w 940665"/>
                      <a:gd name="connsiteY0" fmla="*/ 1636407 h 1636726"/>
                      <a:gd name="connsiteX1" fmla="*/ 326080 w 940665"/>
                      <a:gd name="connsiteY1" fmla="*/ 257773 h 1636726"/>
                      <a:gd name="connsiteX2" fmla="*/ 938024 w 940665"/>
                      <a:gd name="connsiteY2" fmla="*/ 124130 h 1636726"/>
                      <a:gd name="connsiteX3" fmla="*/ 23624 w 940665"/>
                      <a:gd name="connsiteY3" fmla="*/ 1636407 h 1636726"/>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0 w 867673"/>
                      <a:gd name="connsiteY0" fmla="*/ 1629887 h 1629887"/>
                      <a:gd name="connsiteX1" fmla="*/ 253219 w 867673"/>
                      <a:gd name="connsiteY1" fmla="*/ 258287 h 1629887"/>
                      <a:gd name="connsiteX2" fmla="*/ 865163 w 867673"/>
                      <a:gd name="connsiteY2" fmla="*/ 124644 h 1629887"/>
                      <a:gd name="connsiteX3" fmla="*/ 0 w 867673"/>
                      <a:gd name="connsiteY3" fmla="*/ 1629887 h 1629887"/>
                      <a:gd name="connsiteX0" fmla="*/ 0 w 868996"/>
                      <a:gd name="connsiteY0" fmla="*/ 1627137 h 1627137"/>
                      <a:gd name="connsiteX1" fmla="*/ 302456 w 868996"/>
                      <a:gd name="connsiteY1" fmla="*/ 262571 h 1627137"/>
                      <a:gd name="connsiteX2" fmla="*/ 865163 w 868996"/>
                      <a:gd name="connsiteY2" fmla="*/ 121894 h 1627137"/>
                      <a:gd name="connsiteX3" fmla="*/ 0 w 868996"/>
                      <a:gd name="connsiteY3" fmla="*/ 1627137 h 1627137"/>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97774"/>
                      <a:gd name="connsiteY0" fmla="*/ 1618974 h 1618974"/>
                      <a:gd name="connsiteX1" fmla="*/ 330591 w 897774"/>
                      <a:gd name="connsiteY1" fmla="*/ 261442 h 1618974"/>
                      <a:gd name="connsiteX2" fmla="*/ 893298 w 897774"/>
                      <a:gd name="connsiteY2" fmla="*/ 120765 h 1618974"/>
                      <a:gd name="connsiteX3" fmla="*/ 0 w 897774"/>
                      <a:gd name="connsiteY3" fmla="*/ 1618974 h 1618974"/>
                      <a:gd name="connsiteX0" fmla="*/ 0 w 918726"/>
                      <a:gd name="connsiteY0" fmla="*/ 1552180 h 1552180"/>
                      <a:gd name="connsiteX1" fmla="*/ 330591 w 918726"/>
                      <a:gd name="connsiteY1" fmla="*/ 194648 h 1552180"/>
                      <a:gd name="connsiteX2" fmla="*/ 914400 w 918726"/>
                      <a:gd name="connsiteY2" fmla="*/ 152445 h 1552180"/>
                      <a:gd name="connsiteX3" fmla="*/ 0 w 918726"/>
                      <a:gd name="connsiteY3" fmla="*/ 1552180 h 1552180"/>
                      <a:gd name="connsiteX0" fmla="*/ 0 w 954018"/>
                      <a:gd name="connsiteY0" fmla="*/ 1552180 h 1552180"/>
                      <a:gd name="connsiteX1" fmla="*/ 330591 w 954018"/>
                      <a:gd name="connsiteY1" fmla="*/ 194648 h 1552180"/>
                      <a:gd name="connsiteX2" fmla="*/ 914400 w 954018"/>
                      <a:gd name="connsiteY2" fmla="*/ 152445 h 1552180"/>
                      <a:gd name="connsiteX3" fmla="*/ 0 w 954018"/>
                      <a:gd name="connsiteY3" fmla="*/ 1552180 h 1552180"/>
                      <a:gd name="connsiteX0" fmla="*/ 0 w 745316"/>
                      <a:gd name="connsiteY0" fmla="*/ 1422571 h 1422571"/>
                      <a:gd name="connsiteX1" fmla="*/ 330591 w 745316"/>
                      <a:gd name="connsiteY1" fmla="*/ 65039 h 1422571"/>
                      <a:gd name="connsiteX2" fmla="*/ 693508 w 745316"/>
                      <a:gd name="connsiteY2" fmla="*/ 339733 h 1422571"/>
                      <a:gd name="connsiteX3" fmla="*/ 0 w 745316"/>
                      <a:gd name="connsiteY3" fmla="*/ 1422571 h 1422571"/>
                      <a:gd name="connsiteX0" fmla="*/ 0 w 703523"/>
                      <a:gd name="connsiteY0" fmla="*/ 1592275 h 1592275"/>
                      <a:gd name="connsiteX1" fmla="*/ 383457 w 703523"/>
                      <a:gd name="connsiteY1" fmla="*/ 46463 h 1592275"/>
                      <a:gd name="connsiteX2" fmla="*/ 693508 w 703523"/>
                      <a:gd name="connsiteY2" fmla="*/ 509437 h 1592275"/>
                      <a:gd name="connsiteX3" fmla="*/ 0 w 703523"/>
                      <a:gd name="connsiteY3" fmla="*/ 1592275 h 1592275"/>
                      <a:gd name="connsiteX0" fmla="*/ 0 w 704697"/>
                      <a:gd name="connsiteY0" fmla="*/ 1582623 h 1582623"/>
                      <a:gd name="connsiteX1" fmla="*/ 383457 w 704697"/>
                      <a:gd name="connsiteY1" fmla="*/ 36811 h 1582623"/>
                      <a:gd name="connsiteX2" fmla="*/ 693508 w 704697"/>
                      <a:gd name="connsiteY2" fmla="*/ 499785 h 1582623"/>
                      <a:gd name="connsiteX3" fmla="*/ 0 w 704697"/>
                      <a:gd name="connsiteY3" fmla="*/ 1582623 h 1582623"/>
                      <a:gd name="connsiteX0" fmla="*/ 0 w 686536"/>
                      <a:gd name="connsiteY0" fmla="*/ 1556878 h 1556878"/>
                      <a:gd name="connsiteX1" fmla="*/ 366094 w 686536"/>
                      <a:gd name="connsiteY1" fmla="*/ 36520 h 1556878"/>
                      <a:gd name="connsiteX2" fmla="*/ 676145 w 686536"/>
                      <a:gd name="connsiteY2" fmla="*/ 499494 h 1556878"/>
                      <a:gd name="connsiteX3" fmla="*/ 0 w 686536"/>
                      <a:gd name="connsiteY3" fmla="*/ 1556878 h 1556878"/>
                      <a:gd name="connsiteX0" fmla="*/ 0 w 692351"/>
                      <a:gd name="connsiteY0" fmla="*/ 1552607 h 1552607"/>
                      <a:gd name="connsiteX1" fmla="*/ 423240 w 692351"/>
                      <a:gd name="connsiteY1" fmla="*/ 36801 h 1552607"/>
                      <a:gd name="connsiteX2" fmla="*/ 676145 w 692351"/>
                      <a:gd name="connsiteY2" fmla="*/ 495223 h 1552607"/>
                      <a:gd name="connsiteX3" fmla="*/ 0 w 692351"/>
                      <a:gd name="connsiteY3" fmla="*/ 1552607 h 1552607"/>
                      <a:gd name="connsiteX0" fmla="*/ 0 w 688110"/>
                      <a:gd name="connsiteY0" fmla="*/ 1548810 h 1548810"/>
                      <a:gd name="connsiteX1" fmla="*/ 423240 w 688110"/>
                      <a:gd name="connsiteY1" fmla="*/ 33004 h 1548810"/>
                      <a:gd name="connsiteX2" fmla="*/ 671593 w 688110"/>
                      <a:gd name="connsiteY2" fmla="*/ 548572 h 1548810"/>
                      <a:gd name="connsiteX3" fmla="*/ 0 w 688110"/>
                      <a:gd name="connsiteY3" fmla="*/ 1548810 h 1548810"/>
                      <a:gd name="connsiteX0" fmla="*/ 0 w 716626"/>
                      <a:gd name="connsiteY0" fmla="*/ 1550511 h 1550511"/>
                      <a:gd name="connsiteX1" fmla="*/ 450212 w 716626"/>
                      <a:gd name="connsiteY1" fmla="*/ 33018 h 1550511"/>
                      <a:gd name="connsiteX2" fmla="*/ 698565 w 716626"/>
                      <a:gd name="connsiteY2" fmla="*/ 548586 h 1550511"/>
                      <a:gd name="connsiteX3" fmla="*/ 0 w 716626"/>
                      <a:gd name="connsiteY3" fmla="*/ 1550511 h 1550511"/>
                      <a:gd name="connsiteX0" fmla="*/ 0 w 710858"/>
                      <a:gd name="connsiteY0" fmla="*/ 1548796 h 1548796"/>
                      <a:gd name="connsiteX1" fmla="*/ 450212 w 710858"/>
                      <a:gd name="connsiteY1" fmla="*/ 31303 h 1548796"/>
                      <a:gd name="connsiteX2" fmla="*/ 692328 w 710858"/>
                      <a:gd name="connsiteY2" fmla="*/ 577045 h 1548796"/>
                      <a:gd name="connsiteX3" fmla="*/ 0 w 710858"/>
                      <a:gd name="connsiteY3" fmla="*/ 1548796 h 1548796"/>
                      <a:gd name="connsiteX0" fmla="*/ 0 w 697702"/>
                      <a:gd name="connsiteY0" fmla="*/ 1549493 h 1549493"/>
                      <a:gd name="connsiteX1" fmla="*/ 450212 w 697702"/>
                      <a:gd name="connsiteY1" fmla="*/ 32000 h 1549493"/>
                      <a:gd name="connsiteX2" fmla="*/ 678000 w 697702"/>
                      <a:gd name="connsiteY2" fmla="*/ 565099 h 1549493"/>
                      <a:gd name="connsiteX3" fmla="*/ 0 w 697702"/>
                      <a:gd name="connsiteY3" fmla="*/ 1549493 h 1549493"/>
                      <a:gd name="connsiteX0" fmla="*/ 0 w 684293"/>
                      <a:gd name="connsiteY0" fmla="*/ 1535038 h 1535038"/>
                      <a:gd name="connsiteX1" fmla="*/ 437569 w 684293"/>
                      <a:gd name="connsiteY1" fmla="*/ 31874 h 1535038"/>
                      <a:gd name="connsiteX2" fmla="*/ 665357 w 684293"/>
                      <a:gd name="connsiteY2" fmla="*/ 564973 h 1535038"/>
                      <a:gd name="connsiteX3" fmla="*/ 0 w 684293"/>
                      <a:gd name="connsiteY3" fmla="*/ 1535038 h 1535038"/>
                      <a:gd name="connsiteX0" fmla="*/ 0 w 684294"/>
                      <a:gd name="connsiteY0" fmla="*/ 1535038 h 1535038"/>
                      <a:gd name="connsiteX1" fmla="*/ 437570 w 684294"/>
                      <a:gd name="connsiteY1" fmla="*/ 31874 h 1535038"/>
                      <a:gd name="connsiteX2" fmla="*/ 665358 w 684294"/>
                      <a:gd name="connsiteY2" fmla="*/ 564973 h 1535038"/>
                      <a:gd name="connsiteX3" fmla="*/ 0 w 684294"/>
                      <a:gd name="connsiteY3" fmla="*/ 1535038 h 1535038"/>
                      <a:gd name="connsiteX0" fmla="*/ 0 w 684294"/>
                      <a:gd name="connsiteY0" fmla="*/ 1535038 h 1535038"/>
                      <a:gd name="connsiteX1" fmla="*/ 437570 w 684294"/>
                      <a:gd name="connsiteY1" fmla="*/ 31874 h 1535038"/>
                      <a:gd name="connsiteX2" fmla="*/ 665358 w 684294"/>
                      <a:gd name="connsiteY2" fmla="*/ 564973 h 1535038"/>
                      <a:gd name="connsiteX3" fmla="*/ 0 w 684294"/>
                      <a:gd name="connsiteY3" fmla="*/ 1535038 h 1535038"/>
                      <a:gd name="connsiteX0" fmla="*/ 0 w 708582"/>
                      <a:gd name="connsiteY0" fmla="*/ 1528910 h 1528910"/>
                      <a:gd name="connsiteX1" fmla="*/ 460468 w 708582"/>
                      <a:gd name="connsiteY1" fmla="*/ 31820 h 1528910"/>
                      <a:gd name="connsiteX2" fmla="*/ 688256 w 708582"/>
                      <a:gd name="connsiteY2" fmla="*/ 564919 h 1528910"/>
                      <a:gd name="connsiteX3" fmla="*/ 0 w 708582"/>
                      <a:gd name="connsiteY3" fmla="*/ 1528910 h 1528910"/>
                    </a:gdLst>
                    <a:ahLst/>
                    <a:cxnLst>
                      <a:cxn ang="0">
                        <a:pos x="connsiteX0" y="connsiteY0"/>
                      </a:cxn>
                      <a:cxn ang="0">
                        <a:pos x="connsiteX1" y="connsiteY1"/>
                      </a:cxn>
                      <a:cxn ang="0">
                        <a:pos x="connsiteX2" y="connsiteY2"/>
                      </a:cxn>
                      <a:cxn ang="0">
                        <a:pos x="connsiteX3" y="connsiteY3"/>
                      </a:cxn>
                    </a:cxnLst>
                    <a:rect l="l" t="t" r="r" b="b"/>
                    <a:pathLst>
                      <a:path w="708582" h="1528910">
                        <a:moveTo>
                          <a:pt x="0" y="1528910"/>
                        </a:moveTo>
                        <a:cubicBezTo>
                          <a:pt x="10551" y="1396439"/>
                          <a:pt x="305617" y="190232"/>
                          <a:pt x="460468" y="31820"/>
                        </a:cubicBezTo>
                        <a:cubicBezTo>
                          <a:pt x="610278" y="-121435"/>
                          <a:pt x="765001" y="315404"/>
                          <a:pt x="688256" y="564919"/>
                        </a:cubicBezTo>
                        <a:cubicBezTo>
                          <a:pt x="611511" y="814434"/>
                          <a:pt x="288689" y="1077404"/>
                          <a:pt x="0" y="1528910"/>
                        </a:cubicBezTo>
                        <a:close/>
                      </a:path>
                    </a:pathLst>
                  </a:custGeom>
                  <a:gradFill flip="none" rotWithShape="1">
                    <a:gsLst>
                      <a:gs pos="0">
                        <a:srgbClr val="FF6600"/>
                      </a:gs>
                      <a:gs pos="100000">
                        <a:srgbClr val="FFC00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 name="Group 32">
                  <a:extLst>
                    <a:ext uri="{FF2B5EF4-FFF2-40B4-BE49-F238E27FC236}">
                      <a16:creationId xmlns:a16="http://schemas.microsoft.com/office/drawing/2014/main" id="{293C56EF-A571-760F-6B49-7E491C4B30FB}"/>
                    </a:ext>
                  </a:extLst>
                </p:cNvPr>
                <p:cNvGrpSpPr/>
                <p:nvPr/>
              </p:nvGrpSpPr>
              <p:grpSpPr>
                <a:xfrm>
                  <a:off x="9037200" y="1677040"/>
                  <a:ext cx="857435" cy="617828"/>
                  <a:chOff x="9037200" y="1677040"/>
                  <a:chExt cx="857435" cy="617828"/>
                </a:xfrm>
              </p:grpSpPr>
              <p:sp>
                <p:nvSpPr>
                  <p:cNvPr id="63" name="Freeform: Shape 62">
                    <a:extLst>
                      <a:ext uri="{FF2B5EF4-FFF2-40B4-BE49-F238E27FC236}">
                        <a16:creationId xmlns:a16="http://schemas.microsoft.com/office/drawing/2014/main" id="{2EA6407E-8E07-08C4-549F-1DBDE35220B4}"/>
                      </a:ext>
                    </a:extLst>
                  </p:cNvPr>
                  <p:cNvSpPr/>
                  <p:nvPr/>
                </p:nvSpPr>
                <p:spPr>
                  <a:xfrm rot="10246887">
                    <a:off x="9037200" y="1677040"/>
                    <a:ext cx="212829" cy="161739"/>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4" name="Freeform: Shape 63">
                    <a:extLst>
                      <a:ext uri="{FF2B5EF4-FFF2-40B4-BE49-F238E27FC236}">
                        <a16:creationId xmlns:a16="http://schemas.microsoft.com/office/drawing/2014/main" id="{4E0812CB-F004-D884-E688-78E445CA20F4}"/>
                      </a:ext>
                    </a:extLst>
                  </p:cNvPr>
                  <p:cNvSpPr/>
                  <p:nvPr/>
                </p:nvSpPr>
                <p:spPr>
                  <a:xfrm rot="16891726">
                    <a:off x="9352469" y="1706000"/>
                    <a:ext cx="141384" cy="107330"/>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5" name="Freeform: Shape 64">
                    <a:extLst>
                      <a:ext uri="{FF2B5EF4-FFF2-40B4-BE49-F238E27FC236}">
                        <a16:creationId xmlns:a16="http://schemas.microsoft.com/office/drawing/2014/main" id="{F4C3C64D-D68F-EAF4-53C9-F550E267138A}"/>
                      </a:ext>
                    </a:extLst>
                  </p:cNvPr>
                  <p:cNvSpPr/>
                  <p:nvPr/>
                </p:nvSpPr>
                <p:spPr>
                  <a:xfrm rot="10966239">
                    <a:off x="9552889" y="1818742"/>
                    <a:ext cx="142382" cy="112339"/>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6" name="Freeform: Shape 65">
                    <a:extLst>
                      <a:ext uri="{FF2B5EF4-FFF2-40B4-BE49-F238E27FC236}">
                        <a16:creationId xmlns:a16="http://schemas.microsoft.com/office/drawing/2014/main" id="{40203E9E-B516-D81E-4E91-4EEB90555A1C}"/>
                      </a:ext>
                    </a:extLst>
                  </p:cNvPr>
                  <p:cNvSpPr/>
                  <p:nvPr/>
                </p:nvSpPr>
                <p:spPr>
                  <a:xfrm rot="13846466">
                    <a:off x="9754498" y="1992658"/>
                    <a:ext cx="87709" cy="81489"/>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7" name="Freeform: Shape 66">
                    <a:extLst>
                      <a:ext uri="{FF2B5EF4-FFF2-40B4-BE49-F238E27FC236}">
                        <a16:creationId xmlns:a16="http://schemas.microsoft.com/office/drawing/2014/main" id="{1C223C58-27C0-B2AB-97BD-AC263A5A669E}"/>
                      </a:ext>
                    </a:extLst>
                  </p:cNvPr>
                  <p:cNvSpPr/>
                  <p:nvPr/>
                </p:nvSpPr>
                <p:spPr>
                  <a:xfrm rot="10246887">
                    <a:off x="9820662" y="2185831"/>
                    <a:ext cx="73973" cy="109037"/>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34" name="Freeform: Shape 33">
                  <a:extLst>
                    <a:ext uri="{FF2B5EF4-FFF2-40B4-BE49-F238E27FC236}">
                      <a16:creationId xmlns:a16="http://schemas.microsoft.com/office/drawing/2014/main" id="{9529D6BB-7A83-4E36-2617-1858808A2731}"/>
                    </a:ext>
                  </a:extLst>
                </p:cNvPr>
                <p:cNvSpPr/>
                <p:nvPr/>
              </p:nvSpPr>
              <p:spPr>
                <a:xfrm rot="6001931">
                  <a:off x="9166383" y="993497"/>
                  <a:ext cx="613908" cy="696419"/>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 name="connsiteX0" fmla="*/ 43484 w 439049"/>
                    <a:gd name="connsiteY0" fmla="*/ 59098 h 331274"/>
                    <a:gd name="connsiteX1" fmla="*/ 428298 w 439049"/>
                    <a:gd name="connsiteY1" fmla="*/ 17127 h 331274"/>
                    <a:gd name="connsiteX2" fmla="*/ 310771 w 439049"/>
                    <a:gd name="connsiteY2" fmla="*/ 326384 h 331274"/>
                    <a:gd name="connsiteX3" fmla="*/ 36451 w 439049"/>
                    <a:gd name="connsiteY3" fmla="*/ 220876 h 331274"/>
                    <a:gd name="connsiteX4" fmla="*/ 43484 w 439049"/>
                    <a:gd name="connsiteY4" fmla="*/ 59098 h 331274"/>
                    <a:gd name="connsiteX0" fmla="*/ 49839 w 464001"/>
                    <a:gd name="connsiteY0" fmla="*/ 60302 h 348726"/>
                    <a:gd name="connsiteX1" fmla="*/ 434653 w 464001"/>
                    <a:gd name="connsiteY1" fmla="*/ 18331 h 348726"/>
                    <a:gd name="connsiteX2" fmla="*/ 398575 w 464001"/>
                    <a:gd name="connsiteY2" fmla="*/ 344254 h 348726"/>
                    <a:gd name="connsiteX3" fmla="*/ 42806 w 464001"/>
                    <a:gd name="connsiteY3" fmla="*/ 222080 h 348726"/>
                    <a:gd name="connsiteX4" fmla="*/ 49839 w 464001"/>
                    <a:gd name="connsiteY4" fmla="*/ 60302 h 348726"/>
                    <a:gd name="connsiteX0" fmla="*/ 49839 w 453611"/>
                    <a:gd name="connsiteY0" fmla="*/ 60302 h 348726"/>
                    <a:gd name="connsiteX1" fmla="*/ 434653 w 453611"/>
                    <a:gd name="connsiteY1" fmla="*/ 18331 h 348726"/>
                    <a:gd name="connsiteX2" fmla="*/ 398575 w 453611"/>
                    <a:gd name="connsiteY2" fmla="*/ 344254 h 348726"/>
                    <a:gd name="connsiteX3" fmla="*/ 42806 w 453611"/>
                    <a:gd name="connsiteY3" fmla="*/ 222080 h 348726"/>
                    <a:gd name="connsiteX4" fmla="*/ 49839 w 453611"/>
                    <a:gd name="connsiteY4" fmla="*/ 60302 h 348726"/>
                    <a:gd name="connsiteX0" fmla="*/ 49839 w 435219"/>
                    <a:gd name="connsiteY0" fmla="*/ 96048 h 384472"/>
                    <a:gd name="connsiteX1" fmla="*/ 434653 w 435219"/>
                    <a:gd name="connsiteY1" fmla="*/ 54077 h 384472"/>
                    <a:gd name="connsiteX2" fmla="*/ 398575 w 435219"/>
                    <a:gd name="connsiteY2" fmla="*/ 380000 h 384472"/>
                    <a:gd name="connsiteX3" fmla="*/ 42806 w 435219"/>
                    <a:gd name="connsiteY3" fmla="*/ 257826 h 384472"/>
                    <a:gd name="connsiteX4" fmla="*/ 49839 w 435219"/>
                    <a:gd name="connsiteY4" fmla="*/ 96048 h 384472"/>
                    <a:gd name="connsiteX0" fmla="*/ 49839 w 435219"/>
                    <a:gd name="connsiteY0" fmla="*/ 96048 h 384472"/>
                    <a:gd name="connsiteX1" fmla="*/ 434653 w 435219"/>
                    <a:gd name="connsiteY1" fmla="*/ 54077 h 384472"/>
                    <a:gd name="connsiteX2" fmla="*/ 398575 w 435219"/>
                    <a:gd name="connsiteY2" fmla="*/ 380000 h 384472"/>
                    <a:gd name="connsiteX3" fmla="*/ 42806 w 435219"/>
                    <a:gd name="connsiteY3" fmla="*/ 257826 h 384472"/>
                    <a:gd name="connsiteX4" fmla="*/ 49839 w 435219"/>
                    <a:gd name="connsiteY4" fmla="*/ 96048 h 384472"/>
                    <a:gd name="connsiteX0" fmla="*/ 49839 w 446475"/>
                    <a:gd name="connsiteY0" fmla="*/ 96048 h 393475"/>
                    <a:gd name="connsiteX1" fmla="*/ 434653 w 446475"/>
                    <a:gd name="connsiteY1" fmla="*/ 54077 h 393475"/>
                    <a:gd name="connsiteX2" fmla="*/ 398575 w 446475"/>
                    <a:gd name="connsiteY2" fmla="*/ 380000 h 393475"/>
                    <a:gd name="connsiteX3" fmla="*/ 42806 w 446475"/>
                    <a:gd name="connsiteY3" fmla="*/ 257826 h 393475"/>
                    <a:gd name="connsiteX4" fmla="*/ 49839 w 446475"/>
                    <a:gd name="connsiteY4" fmla="*/ 96048 h 393475"/>
                    <a:gd name="connsiteX0" fmla="*/ 50019 w 438366"/>
                    <a:gd name="connsiteY0" fmla="*/ 68640 h 357370"/>
                    <a:gd name="connsiteX1" fmla="*/ 437803 w 438366"/>
                    <a:gd name="connsiteY1" fmla="*/ 61856 h 357370"/>
                    <a:gd name="connsiteX2" fmla="*/ 398755 w 438366"/>
                    <a:gd name="connsiteY2" fmla="*/ 352592 h 357370"/>
                    <a:gd name="connsiteX3" fmla="*/ 42986 w 438366"/>
                    <a:gd name="connsiteY3" fmla="*/ 230418 h 357370"/>
                    <a:gd name="connsiteX4" fmla="*/ 50019 w 438366"/>
                    <a:gd name="connsiteY4" fmla="*/ 68640 h 357370"/>
                    <a:gd name="connsiteX0" fmla="*/ 50019 w 443850"/>
                    <a:gd name="connsiteY0" fmla="*/ 71157 h 359887"/>
                    <a:gd name="connsiteX1" fmla="*/ 437803 w 443850"/>
                    <a:gd name="connsiteY1" fmla="*/ 64373 h 359887"/>
                    <a:gd name="connsiteX2" fmla="*/ 398755 w 443850"/>
                    <a:gd name="connsiteY2" fmla="*/ 355109 h 359887"/>
                    <a:gd name="connsiteX3" fmla="*/ 42986 w 443850"/>
                    <a:gd name="connsiteY3" fmla="*/ 232935 h 359887"/>
                    <a:gd name="connsiteX4" fmla="*/ 50019 w 443850"/>
                    <a:gd name="connsiteY4" fmla="*/ 71157 h 359887"/>
                    <a:gd name="connsiteX0" fmla="*/ 50019 w 443850"/>
                    <a:gd name="connsiteY0" fmla="*/ 71157 h 381373"/>
                    <a:gd name="connsiteX1" fmla="*/ 437803 w 443850"/>
                    <a:gd name="connsiteY1" fmla="*/ 64373 h 381373"/>
                    <a:gd name="connsiteX2" fmla="*/ 398755 w 443850"/>
                    <a:gd name="connsiteY2" fmla="*/ 355109 h 381373"/>
                    <a:gd name="connsiteX3" fmla="*/ 42986 w 443850"/>
                    <a:gd name="connsiteY3" fmla="*/ 232935 h 381373"/>
                    <a:gd name="connsiteX4" fmla="*/ 50019 w 443850"/>
                    <a:gd name="connsiteY4" fmla="*/ 71157 h 381373"/>
                    <a:gd name="connsiteX0" fmla="*/ 51383 w 468614"/>
                    <a:gd name="connsiteY0" fmla="*/ 33175 h 346446"/>
                    <a:gd name="connsiteX1" fmla="*/ 439167 w 468614"/>
                    <a:gd name="connsiteY1" fmla="*/ 26391 h 346446"/>
                    <a:gd name="connsiteX2" fmla="*/ 421278 w 468614"/>
                    <a:gd name="connsiteY2" fmla="*/ 320497 h 346446"/>
                    <a:gd name="connsiteX3" fmla="*/ 44350 w 468614"/>
                    <a:gd name="connsiteY3" fmla="*/ 194953 h 346446"/>
                    <a:gd name="connsiteX4" fmla="*/ 51383 w 468614"/>
                    <a:gd name="connsiteY4" fmla="*/ 33175 h 346446"/>
                    <a:gd name="connsiteX0" fmla="*/ 51383 w 458116"/>
                    <a:gd name="connsiteY0" fmla="*/ 33175 h 354243"/>
                    <a:gd name="connsiteX1" fmla="*/ 439167 w 458116"/>
                    <a:gd name="connsiteY1" fmla="*/ 26391 h 354243"/>
                    <a:gd name="connsiteX2" fmla="*/ 421278 w 458116"/>
                    <a:gd name="connsiteY2" fmla="*/ 320497 h 354243"/>
                    <a:gd name="connsiteX3" fmla="*/ 44350 w 458116"/>
                    <a:gd name="connsiteY3" fmla="*/ 194953 h 354243"/>
                    <a:gd name="connsiteX4" fmla="*/ 51383 w 458116"/>
                    <a:gd name="connsiteY4" fmla="*/ 33175 h 354243"/>
                    <a:gd name="connsiteX0" fmla="*/ 51383 w 439513"/>
                    <a:gd name="connsiteY0" fmla="*/ 41928 h 362996"/>
                    <a:gd name="connsiteX1" fmla="*/ 439167 w 439513"/>
                    <a:gd name="connsiteY1" fmla="*/ 35144 h 362996"/>
                    <a:gd name="connsiteX2" fmla="*/ 421278 w 439513"/>
                    <a:gd name="connsiteY2" fmla="*/ 329250 h 362996"/>
                    <a:gd name="connsiteX3" fmla="*/ 44350 w 439513"/>
                    <a:gd name="connsiteY3" fmla="*/ 203706 h 362996"/>
                    <a:gd name="connsiteX4" fmla="*/ 51383 w 439513"/>
                    <a:gd name="connsiteY4" fmla="*/ 41928 h 362996"/>
                    <a:gd name="connsiteX0" fmla="*/ 51285 w 456734"/>
                    <a:gd name="connsiteY0" fmla="*/ 60797 h 353936"/>
                    <a:gd name="connsiteX1" fmla="*/ 437429 w 456734"/>
                    <a:gd name="connsiteY1" fmla="*/ 29311 h 353936"/>
                    <a:gd name="connsiteX2" fmla="*/ 421180 w 456734"/>
                    <a:gd name="connsiteY2" fmla="*/ 348119 h 353936"/>
                    <a:gd name="connsiteX3" fmla="*/ 44252 w 456734"/>
                    <a:gd name="connsiteY3" fmla="*/ 222575 h 353936"/>
                    <a:gd name="connsiteX4" fmla="*/ 51285 w 456734"/>
                    <a:gd name="connsiteY4" fmla="*/ 60797 h 353936"/>
                    <a:gd name="connsiteX0" fmla="*/ 51285 w 451233"/>
                    <a:gd name="connsiteY0" fmla="*/ 68917 h 362056"/>
                    <a:gd name="connsiteX1" fmla="*/ 437429 w 451233"/>
                    <a:gd name="connsiteY1" fmla="*/ 37431 h 362056"/>
                    <a:gd name="connsiteX2" fmla="*/ 421180 w 451233"/>
                    <a:gd name="connsiteY2" fmla="*/ 356239 h 362056"/>
                    <a:gd name="connsiteX3" fmla="*/ 44252 w 451233"/>
                    <a:gd name="connsiteY3" fmla="*/ 230695 h 362056"/>
                    <a:gd name="connsiteX4" fmla="*/ 51285 w 451233"/>
                    <a:gd name="connsiteY4" fmla="*/ 68917 h 362056"/>
                    <a:gd name="connsiteX0" fmla="*/ 51135 w 476338"/>
                    <a:gd name="connsiteY0" fmla="*/ 53759 h 371351"/>
                    <a:gd name="connsiteX1" fmla="*/ 437279 w 476338"/>
                    <a:gd name="connsiteY1" fmla="*/ 22273 h 371351"/>
                    <a:gd name="connsiteX2" fmla="*/ 418719 w 476338"/>
                    <a:gd name="connsiteY2" fmla="*/ 366318 h 371351"/>
                    <a:gd name="connsiteX3" fmla="*/ 44102 w 476338"/>
                    <a:gd name="connsiteY3" fmla="*/ 215537 h 371351"/>
                    <a:gd name="connsiteX4" fmla="*/ 51135 w 476338"/>
                    <a:gd name="connsiteY4" fmla="*/ 53759 h 371351"/>
                    <a:gd name="connsiteX0" fmla="*/ 51135 w 458188"/>
                    <a:gd name="connsiteY0" fmla="*/ 53759 h 392595"/>
                    <a:gd name="connsiteX1" fmla="*/ 437279 w 458188"/>
                    <a:gd name="connsiteY1" fmla="*/ 22273 h 392595"/>
                    <a:gd name="connsiteX2" fmla="*/ 418719 w 458188"/>
                    <a:gd name="connsiteY2" fmla="*/ 366318 h 392595"/>
                    <a:gd name="connsiteX3" fmla="*/ 44102 w 458188"/>
                    <a:gd name="connsiteY3" fmla="*/ 215537 h 392595"/>
                    <a:gd name="connsiteX4" fmla="*/ 51135 w 458188"/>
                    <a:gd name="connsiteY4" fmla="*/ 53759 h 392595"/>
                    <a:gd name="connsiteX0" fmla="*/ 51135 w 439105"/>
                    <a:gd name="connsiteY0" fmla="*/ 66134 h 404970"/>
                    <a:gd name="connsiteX1" fmla="*/ 437279 w 439105"/>
                    <a:gd name="connsiteY1" fmla="*/ 34648 h 404970"/>
                    <a:gd name="connsiteX2" fmla="*/ 418719 w 439105"/>
                    <a:gd name="connsiteY2" fmla="*/ 378693 h 404970"/>
                    <a:gd name="connsiteX3" fmla="*/ 44102 w 439105"/>
                    <a:gd name="connsiteY3" fmla="*/ 227912 h 404970"/>
                    <a:gd name="connsiteX4" fmla="*/ 51135 w 439105"/>
                    <a:gd name="connsiteY4" fmla="*/ 66134 h 404970"/>
                    <a:gd name="connsiteX0" fmla="*/ 51420 w 459499"/>
                    <a:gd name="connsiteY0" fmla="*/ 52566 h 376629"/>
                    <a:gd name="connsiteX1" fmla="*/ 437564 w 459499"/>
                    <a:gd name="connsiteY1" fmla="*/ 21080 h 376629"/>
                    <a:gd name="connsiteX2" fmla="*/ 423411 w 459499"/>
                    <a:gd name="connsiteY2" fmla="*/ 348951 h 376629"/>
                    <a:gd name="connsiteX3" fmla="*/ 44387 w 459499"/>
                    <a:gd name="connsiteY3" fmla="*/ 214344 h 376629"/>
                    <a:gd name="connsiteX4" fmla="*/ 51420 w 459499"/>
                    <a:gd name="connsiteY4" fmla="*/ 52566 h 376629"/>
                    <a:gd name="connsiteX0" fmla="*/ 51420 w 438320"/>
                    <a:gd name="connsiteY0" fmla="*/ 85048 h 409111"/>
                    <a:gd name="connsiteX1" fmla="*/ 437564 w 438320"/>
                    <a:gd name="connsiteY1" fmla="*/ 53562 h 409111"/>
                    <a:gd name="connsiteX2" fmla="*/ 423411 w 438320"/>
                    <a:gd name="connsiteY2" fmla="*/ 381433 h 409111"/>
                    <a:gd name="connsiteX3" fmla="*/ 44387 w 438320"/>
                    <a:gd name="connsiteY3" fmla="*/ 246826 h 409111"/>
                    <a:gd name="connsiteX4" fmla="*/ 51420 w 438320"/>
                    <a:gd name="connsiteY4" fmla="*/ 85048 h 409111"/>
                    <a:gd name="connsiteX0" fmla="*/ 50458 w 450929"/>
                    <a:gd name="connsiteY0" fmla="*/ 85924 h 390278"/>
                    <a:gd name="connsiteX1" fmla="*/ 436602 w 450929"/>
                    <a:gd name="connsiteY1" fmla="*/ 54438 h 390278"/>
                    <a:gd name="connsiteX2" fmla="*/ 422449 w 450929"/>
                    <a:gd name="connsiteY2" fmla="*/ 382309 h 390278"/>
                    <a:gd name="connsiteX3" fmla="*/ 45066 w 450929"/>
                    <a:gd name="connsiteY3" fmla="*/ 272404 h 390278"/>
                    <a:gd name="connsiteX4" fmla="*/ 50458 w 450929"/>
                    <a:gd name="connsiteY4" fmla="*/ 85924 h 390278"/>
                    <a:gd name="connsiteX0" fmla="*/ 50712 w 452625"/>
                    <a:gd name="connsiteY0" fmla="*/ 71967 h 375345"/>
                    <a:gd name="connsiteX1" fmla="*/ 441050 w 452625"/>
                    <a:gd name="connsiteY1" fmla="*/ 58607 h 375345"/>
                    <a:gd name="connsiteX2" fmla="*/ 422703 w 452625"/>
                    <a:gd name="connsiteY2" fmla="*/ 368352 h 375345"/>
                    <a:gd name="connsiteX3" fmla="*/ 45320 w 452625"/>
                    <a:gd name="connsiteY3" fmla="*/ 258447 h 375345"/>
                    <a:gd name="connsiteX4" fmla="*/ 50712 w 452625"/>
                    <a:gd name="connsiteY4" fmla="*/ 71967 h 375345"/>
                    <a:gd name="connsiteX0" fmla="*/ 50712 w 447613"/>
                    <a:gd name="connsiteY0" fmla="*/ 72048 h 375426"/>
                    <a:gd name="connsiteX1" fmla="*/ 441050 w 447613"/>
                    <a:gd name="connsiteY1" fmla="*/ 58688 h 375426"/>
                    <a:gd name="connsiteX2" fmla="*/ 422703 w 447613"/>
                    <a:gd name="connsiteY2" fmla="*/ 368433 h 375426"/>
                    <a:gd name="connsiteX3" fmla="*/ 45320 w 447613"/>
                    <a:gd name="connsiteY3" fmla="*/ 258528 h 375426"/>
                    <a:gd name="connsiteX4" fmla="*/ 50712 w 447613"/>
                    <a:gd name="connsiteY4" fmla="*/ 72048 h 375426"/>
                    <a:gd name="connsiteX0" fmla="*/ 50712 w 444579"/>
                    <a:gd name="connsiteY0" fmla="*/ 72048 h 385532"/>
                    <a:gd name="connsiteX1" fmla="*/ 441050 w 444579"/>
                    <a:gd name="connsiteY1" fmla="*/ 58688 h 385532"/>
                    <a:gd name="connsiteX2" fmla="*/ 422703 w 444579"/>
                    <a:gd name="connsiteY2" fmla="*/ 368433 h 385532"/>
                    <a:gd name="connsiteX3" fmla="*/ 45320 w 444579"/>
                    <a:gd name="connsiteY3" fmla="*/ 258528 h 385532"/>
                    <a:gd name="connsiteX4" fmla="*/ 50712 w 444579"/>
                    <a:gd name="connsiteY4" fmla="*/ 72048 h 385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579" h="385532">
                      <a:moveTo>
                        <a:pt x="50712" y="72048"/>
                      </a:moveTo>
                      <a:cubicBezTo>
                        <a:pt x="116667" y="38741"/>
                        <a:pt x="484326" y="-64141"/>
                        <a:pt x="441050" y="58688"/>
                      </a:cubicBezTo>
                      <a:cubicBezTo>
                        <a:pt x="397774" y="181517"/>
                        <a:pt x="469812" y="306520"/>
                        <a:pt x="422703" y="368433"/>
                      </a:cubicBezTo>
                      <a:cubicBezTo>
                        <a:pt x="375594" y="430346"/>
                        <a:pt x="107318" y="307925"/>
                        <a:pt x="45320" y="258528"/>
                      </a:cubicBezTo>
                      <a:cubicBezTo>
                        <a:pt x="-16678" y="209131"/>
                        <a:pt x="-15243" y="105355"/>
                        <a:pt x="50712" y="72048"/>
                      </a:cubicBezTo>
                      <a:close/>
                    </a:path>
                  </a:pathLst>
                </a:custGeom>
                <a:gradFill flip="none" rotWithShape="1">
                  <a:gsLst>
                    <a:gs pos="0">
                      <a:srgbClr val="FF0000"/>
                    </a:gs>
                    <a:gs pos="100000">
                      <a:srgbClr val="FF66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5" name="Group 34">
                  <a:extLst>
                    <a:ext uri="{FF2B5EF4-FFF2-40B4-BE49-F238E27FC236}">
                      <a16:creationId xmlns:a16="http://schemas.microsoft.com/office/drawing/2014/main" id="{17561287-207A-FCE5-ADAE-1F2176B9BE16}"/>
                    </a:ext>
                  </a:extLst>
                </p:cNvPr>
                <p:cNvGrpSpPr/>
                <p:nvPr/>
              </p:nvGrpSpPr>
              <p:grpSpPr>
                <a:xfrm>
                  <a:off x="8541587" y="2605559"/>
                  <a:ext cx="1983831" cy="1704540"/>
                  <a:chOff x="8541587" y="2605559"/>
                  <a:chExt cx="1983831" cy="1704540"/>
                </a:xfrm>
              </p:grpSpPr>
              <p:sp>
                <p:nvSpPr>
                  <p:cNvPr id="55" name="Freeform: Shape 54">
                    <a:extLst>
                      <a:ext uri="{FF2B5EF4-FFF2-40B4-BE49-F238E27FC236}">
                        <a16:creationId xmlns:a16="http://schemas.microsoft.com/office/drawing/2014/main" id="{86736F5D-946E-FEA5-3841-46B2CD34074D}"/>
                      </a:ext>
                    </a:extLst>
                  </p:cNvPr>
                  <p:cNvSpPr/>
                  <p:nvPr/>
                </p:nvSpPr>
                <p:spPr>
                  <a:xfrm>
                    <a:off x="8541587" y="2605559"/>
                    <a:ext cx="1983831" cy="1694823"/>
                  </a:xfrm>
                  <a:custGeom>
                    <a:avLst/>
                    <a:gdLst>
                      <a:gd name="connsiteX0" fmla="*/ 23594 w 1980501"/>
                      <a:gd name="connsiteY0" fmla="*/ 988821 h 1712242"/>
                      <a:gd name="connsiteX1" fmla="*/ 1409261 w 1980501"/>
                      <a:gd name="connsiteY1" fmla="*/ 4083 h 1712242"/>
                      <a:gd name="connsiteX2" fmla="*/ 1979003 w 1980501"/>
                      <a:gd name="connsiteY2" fmla="*/ 679332 h 1712242"/>
                      <a:gd name="connsiteX3" fmla="*/ 1542904 w 1980501"/>
                      <a:gd name="connsiteY3" fmla="*/ 1671104 h 1712242"/>
                      <a:gd name="connsiteX4" fmla="*/ 607403 w 1980501"/>
                      <a:gd name="connsiteY4" fmla="*/ 1474157 h 1712242"/>
                      <a:gd name="connsiteX5" fmla="*/ 23594 w 1980501"/>
                      <a:gd name="connsiteY5" fmla="*/ 988821 h 1712242"/>
                      <a:gd name="connsiteX0" fmla="*/ 23594 w 1980501"/>
                      <a:gd name="connsiteY0" fmla="*/ 988821 h 1712242"/>
                      <a:gd name="connsiteX1" fmla="*/ 1409261 w 1980501"/>
                      <a:gd name="connsiteY1" fmla="*/ 4083 h 1712242"/>
                      <a:gd name="connsiteX2" fmla="*/ 1979003 w 1980501"/>
                      <a:gd name="connsiteY2" fmla="*/ 679332 h 1712242"/>
                      <a:gd name="connsiteX3" fmla="*/ 1542904 w 1980501"/>
                      <a:gd name="connsiteY3" fmla="*/ 1671104 h 1712242"/>
                      <a:gd name="connsiteX4" fmla="*/ 607403 w 1980501"/>
                      <a:gd name="connsiteY4" fmla="*/ 1474157 h 1712242"/>
                      <a:gd name="connsiteX5" fmla="*/ 23594 w 1980501"/>
                      <a:gd name="connsiteY5" fmla="*/ 988821 h 1712242"/>
                      <a:gd name="connsiteX0" fmla="*/ 0 w 1956907"/>
                      <a:gd name="connsiteY0" fmla="*/ 988821 h 1712242"/>
                      <a:gd name="connsiteX1" fmla="*/ 1385667 w 1956907"/>
                      <a:gd name="connsiteY1" fmla="*/ 4083 h 1712242"/>
                      <a:gd name="connsiteX2" fmla="*/ 1955409 w 1956907"/>
                      <a:gd name="connsiteY2" fmla="*/ 679332 h 1712242"/>
                      <a:gd name="connsiteX3" fmla="*/ 1519310 w 1956907"/>
                      <a:gd name="connsiteY3" fmla="*/ 1671104 h 1712242"/>
                      <a:gd name="connsiteX4" fmla="*/ 583809 w 1956907"/>
                      <a:gd name="connsiteY4" fmla="*/ 1474157 h 1712242"/>
                      <a:gd name="connsiteX5" fmla="*/ 0 w 1956907"/>
                      <a:gd name="connsiteY5" fmla="*/ 988821 h 1712242"/>
                      <a:gd name="connsiteX0" fmla="*/ 0 w 1956907"/>
                      <a:gd name="connsiteY0" fmla="*/ 988821 h 1712242"/>
                      <a:gd name="connsiteX1" fmla="*/ 1385667 w 1956907"/>
                      <a:gd name="connsiteY1" fmla="*/ 4083 h 1712242"/>
                      <a:gd name="connsiteX2" fmla="*/ 1955409 w 1956907"/>
                      <a:gd name="connsiteY2" fmla="*/ 679332 h 1712242"/>
                      <a:gd name="connsiteX3" fmla="*/ 1519310 w 1956907"/>
                      <a:gd name="connsiteY3" fmla="*/ 1671104 h 1712242"/>
                      <a:gd name="connsiteX4" fmla="*/ 583809 w 1956907"/>
                      <a:gd name="connsiteY4" fmla="*/ 1474157 h 1712242"/>
                      <a:gd name="connsiteX5" fmla="*/ 0 w 1956907"/>
                      <a:gd name="connsiteY5" fmla="*/ 988821 h 1712242"/>
                      <a:gd name="connsiteX0" fmla="*/ 0 w 1960133"/>
                      <a:gd name="connsiteY0" fmla="*/ 988784 h 1687837"/>
                      <a:gd name="connsiteX1" fmla="*/ 1385667 w 1960133"/>
                      <a:gd name="connsiteY1" fmla="*/ 4046 h 1687837"/>
                      <a:gd name="connsiteX2" fmla="*/ 1955409 w 1960133"/>
                      <a:gd name="connsiteY2" fmla="*/ 679295 h 1687837"/>
                      <a:gd name="connsiteX3" fmla="*/ 1596682 w 1960133"/>
                      <a:gd name="connsiteY3" fmla="*/ 1642932 h 1687837"/>
                      <a:gd name="connsiteX4" fmla="*/ 583809 w 1960133"/>
                      <a:gd name="connsiteY4" fmla="*/ 1474120 h 1687837"/>
                      <a:gd name="connsiteX5" fmla="*/ 0 w 1960133"/>
                      <a:gd name="connsiteY5" fmla="*/ 988784 h 1687837"/>
                      <a:gd name="connsiteX0" fmla="*/ 0 w 1960133"/>
                      <a:gd name="connsiteY0" fmla="*/ 988784 h 1687837"/>
                      <a:gd name="connsiteX1" fmla="*/ 1385667 w 1960133"/>
                      <a:gd name="connsiteY1" fmla="*/ 4046 h 1687837"/>
                      <a:gd name="connsiteX2" fmla="*/ 1955409 w 1960133"/>
                      <a:gd name="connsiteY2" fmla="*/ 679295 h 1687837"/>
                      <a:gd name="connsiteX3" fmla="*/ 1596682 w 1960133"/>
                      <a:gd name="connsiteY3" fmla="*/ 1642932 h 1687837"/>
                      <a:gd name="connsiteX4" fmla="*/ 583809 w 1960133"/>
                      <a:gd name="connsiteY4" fmla="*/ 1474120 h 1687837"/>
                      <a:gd name="connsiteX5" fmla="*/ 0 w 1960133"/>
                      <a:gd name="connsiteY5" fmla="*/ 988784 h 1687837"/>
                      <a:gd name="connsiteX0" fmla="*/ 0 w 1958194"/>
                      <a:gd name="connsiteY0" fmla="*/ 995770 h 1694823"/>
                      <a:gd name="connsiteX1" fmla="*/ 1441937 w 1958194"/>
                      <a:gd name="connsiteY1" fmla="*/ 3998 h 1694823"/>
                      <a:gd name="connsiteX2" fmla="*/ 1955409 w 1958194"/>
                      <a:gd name="connsiteY2" fmla="*/ 686281 h 1694823"/>
                      <a:gd name="connsiteX3" fmla="*/ 1596682 w 1958194"/>
                      <a:gd name="connsiteY3" fmla="*/ 1649918 h 1694823"/>
                      <a:gd name="connsiteX4" fmla="*/ 583809 w 1958194"/>
                      <a:gd name="connsiteY4" fmla="*/ 1481106 h 1694823"/>
                      <a:gd name="connsiteX5" fmla="*/ 0 w 1958194"/>
                      <a:gd name="connsiteY5" fmla="*/ 995770 h 1694823"/>
                      <a:gd name="connsiteX0" fmla="*/ 0 w 1983831"/>
                      <a:gd name="connsiteY0" fmla="*/ 995770 h 1694823"/>
                      <a:gd name="connsiteX1" fmla="*/ 1467574 w 1983831"/>
                      <a:gd name="connsiteY1" fmla="*/ 3998 h 1694823"/>
                      <a:gd name="connsiteX2" fmla="*/ 1981046 w 1983831"/>
                      <a:gd name="connsiteY2" fmla="*/ 686281 h 1694823"/>
                      <a:gd name="connsiteX3" fmla="*/ 1622319 w 1983831"/>
                      <a:gd name="connsiteY3" fmla="*/ 1649918 h 1694823"/>
                      <a:gd name="connsiteX4" fmla="*/ 609446 w 1983831"/>
                      <a:gd name="connsiteY4" fmla="*/ 1481106 h 1694823"/>
                      <a:gd name="connsiteX5" fmla="*/ 0 w 1983831"/>
                      <a:gd name="connsiteY5" fmla="*/ 995770 h 1694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831" h="1694823">
                        <a:moveTo>
                          <a:pt x="0" y="995770"/>
                        </a:moveTo>
                        <a:cubicBezTo>
                          <a:pt x="133643" y="750758"/>
                          <a:pt x="1137400" y="55579"/>
                          <a:pt x="1467574" y="3998"/>
                        </a:cubicBezTo>
                        <a:cubicBezTo>
                          <a:pt x="1797748" y="-47583"/>
                          <a:pt x="1955255" y="411961"/>
                          <a:pt x="1981046" y="686281"/>
                        </a:cubicBezTo>
                        <a:cubicBezTo>
                          <a:pt x="2006837" y="960601"/>
                          <a:pt x="1850919" y="1517447"/>
                          <a:pt x="1622319" y="1649918"/>
                        </a:cubicBezTo>
                        <a:cubicBezTo>
                          <a:pt x="1393719" y="1782389"/>
                          <a:pt x="879832" y="1590131"/>
                          <a:pt x="609446" y="1481106"/>
                        </a:cubicBezTo>
                        <a:cubicBezTo>
                          <a:pt x="339060" y="1372081"/>
                          <a:pt x="232116" y="1247816"/>
                          <a:pt x="0" y="99577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Freeform: Shape 55">
                    <a:extLst>
                      <a:ext uri="{FF2B5EF4-FFF2-40B4-BE49-F238E27FC236}">
                        <a16:creationId xmlns:a16="http://schemas.microsoft.com/office/drawing/2014/main" id="{0C778B74-1197-43C4-A4FE-AF2BF7CC9F6E}"/>
                      </a:ext>
                    </a:extLst>
                  </p:cNvPr>
                  <p:cNvSpPr/>
                  <p:nvPr/>
                </p:nvSpPr>
                <p:spPr>
                  <a:xfrm rot="2770078">
                    <a:off x="9030451" y="2690488"/>
                    <a:ext cx="870969" cy="1385403"/>
                  </a:xfrm>
                  <a:custGeom>
                    <a:avLst/>
                    <a:gdLst>
                      <a:gd name="connsiteX0" fmla="*/ 23624 w 940665"/>
                      <a:gd name="connsiteY0" fmla="*/ 1636407 h 1636726"/>
                      <a:gd name="connsiteX1" fmla="*/ 326080 w 940665"/>
                      <a:gd name="connsiteY1" fmla="*/ 257773 h 1636726"/>
                      <a:gd name="connsiteX2" fmla="*/ 938024 w 940665"/>
                      <a:gd name="connsiteY2" fmla="*/ 124130 h 1636726"/>
                      <a:gd name="connsiteX3" fmla="*/ 23624 w 940665"/>
                      <a:gd name="connsiteY3" fmla="*/ 1636407 h 1636726"/>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0 w 867673"/>
                      <a:gd name="connsiteY0" fmla="*/ 1629887 h 1629887"/>
                      <a:gd name="connsiteX1" fmla="*/ 253219 w 867673"/>
                      <a:gd name="connsiteY1" fmla="*/ 258287 h 1629887"/>
                      <a:gd name="connsiteX2" fmla="*/ 865163 w 867673"/>
                      <a:gd name="connsiteY2" fmla="*/ 124644 h 1629887"/>
                      <a:gd name="connsiteX3" fmla="*/ 0 w 867673"/>
                      <a:gd name="connsiteY3" fmla="*/ 1629887 h 1629887"/>
                      <a:gd name="connsiteX0" fmla="*/ 0 w 868996"/>
                      <a:gd name="connsiteY0" fmla="*/ 1627137 h 1627137"/>
                      <a:gd name="connsiteX1" fmla="*/ 302456 w 868996"/>
                      <a:gd name="connsiteY1" fmla="*/ 262571 h 1627137"/>
                      <a:gd name="connsiteX2" fmla="*/ 865163 w 868996"/>
                      <a:gd name="connsiteY2" fmla="*/ 121894 h 1627137"/>
                      <a:gd name="connsiteX3" fmla="*/ 0 w 868996"/>
                      <a:gd name="connsiteY3" fmla="*/ 1627137 h 1627137"/>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97774"/>
                      <a:gd name="connsiteY0" fmla="*/ 1618974 h 1618974"/>
                      <a:gd name="connsiteX1" fmla="*/ 330591 w 897774"/>
                      <a:gd name="connsiteY1" fmla="*/ 261442 h 1618974"/>
                      <a:gd name="connsiteX2" fmla="*/ 893298 w 897774"/>
                      <a:gd name="connsiteY2" fmla="*/ 120765 h 1618974"/>
                      <a:gd name="connsiteX3" fmla="*/ 0 w 897774"/>
                      <a:gd name="connsiteY3" fmla="*/ 1618974 h 1618974"/>
                      <a:gd name="connsiteX0" fmla="*/ 0 w 918726"/>
                      <a:gd name="connsiteY0" fmla="*/ 1552180 h 1552180"/>
                      <a:gd name="connsiteX1" fmla="*/ 330591 w 918726"/>
                      <a:gd name="connsiteY1" fmla="*/ 194648 h 1552180"/>
                      <a:gd name="connsiteX2" fmla="*/ 914400 w 918726"/>
                      <a:gd name="connsiteY2" fmla="*/ 152445 h 1552180"/>
                      <a:gd name="connsiteX3" fmla="*/ 0 w 918726"/>
                      <a:gd name="connsiteY3" fmla="*/ 1552180 h 1552180"/>
                      <a:gd name="connsiteX0" fmla="*/ 0 w 954018"/>
                      <a:gd name="connsiteY0" fmla="*/ 1552180 h 1552180"/>
                      <a:gd name="connsiteX1" fmla="*/ 330591 w 954018"/>
                      <a:gd name="connsiteY1" fmla="*/ 194648 h 1552180"/>
                      <a:gd name="connsiteX2" fmla="*/ 914400 w 954018"/>
                      <a:gd name="connsiteY2" fmla="*/ 152445 h 1552180"/>
                      <a:gd name="connsiteX3" fmla="*/ 0 w 954018"/>
                      <a:gd name="connsiteY3" fmla="*/ 1552180 h 1552180"/>
                      <a:gd name="connsiteX0" fmla="*/ 0 w 915863"/>
                      <a:gd name="connsiteY0" fmla="*/ 1521367 h 1521367"/>
                      <a:gd name="connsiteX1" fmla="*/ 207592 w 915863"/>
                      <a:gd name="connsiteY1" fmla="*/ 231014 h 1521367"/>
                      <a:gd name="connsiteX2" fmla="*/ 914400 w 915863"/>
                      <a:gd name="connsiteY2" fmla="*/ 121632 h 1521367"/>
                      <a:gd name="connsiteX3" fmla="*/ 0 w 915863"/>
                      <a:gd name="connsiteY3" fmla="*/ 1521367 h 1521367"/>
                      <a:gd name="connsiteX0" fmla="*/ 0 w 848219"/>
                      <a:gd name="connsiteY0" fmla="*/ 1462275 h 1462275"/>
                      <a:gd name="connsiteX1" fmla="*/ 207592 w 848219"/>
                      <a:gd name="connsiteY1" fmla="*/ 171922 h 1462275"/>
                      <a:gd name="connsiteX2" fmla="*/ 846608 w 848219"/>
                      <a:gd name="connsiteY2" fmla="*/ 153468 h 1462275"/>
                      <a:gd name="connsiteX3" fmla="*/ 0 w 848219"/>
                      <a:gd name="connsiteY3" fmla="*/ 1462275 h 1462275"/>
                      <a:gd name="connsiteX0" fmla="*/ 0 w 848963"/>
                      <a:gd name="connsiteY0" fmla="*/ 1536647 h 1536647"/>
                      <a:gd name="connsiteX1" fmla="*/ 244940 w 848963"/>
                      <a:gd name="connsiteY1" fmla="*/ 126139 h 1536647"/>
                      <a:gd name="connsiteX2" fmla="*/ 846608 w 848963"/>
                      <a:gd name="connsiteY2" fmla="*/ 227840 h 1536647"/>
                      <a:gd name="connsiteX3" fmla="*/ 0 w 848963"/>
                      <a:gd name="connsiteY3" fmla="*/ 1536647 h 1536647"/>
                      <a:gd name="connsiteX0" fmla="*/ 0 w 861901"/>
                      <a:gd name="connsiteY0" fmla="*/ 1486556 h 1486556"/>
                      <a:gd name="connsiteX1" fmla="*/ 244940 w 861901"/>
                      <a:gd name="connsiteY1" fmla="*/ 76048 h 1486556"/>
                      <a:gd name="connsiteX2" fmla="*/ 859593 w 861901"/>
                      <a:gd name="connsiteY2" fmla="*/ 326726 h 1486556"/>
                      <a:gd name="connsiteX3" fmla="*/ 0 w 861901"/>
                      <a:gd name="connsiteY3" fmla="*/ 1486556 h 1486556"/>
                      <a:gd name="connsiteX0" fmla="*/ 0 w 865750"/>
                      <a:gd name="connsiteY0" fmla="*/ 1448652 h 1448652"/>
                      <a:gd name="connsiteX1" fmla="*/ 366756 w 865750"/>
                      <a:gd name="connsiteY1" fmla="*/ 84014 h 1448652"/>
                      <a:gd name="connsiteX2" fmla="*/ 859593 w 865750"/>
                      <a:gd name="connsiteY2" fmla="*/ 288822 h 1448652"/>
                      <a:gd name="connsiteX3" fmla="*/ 0 w 865750"/>
                      <a:gd name="connsiteY3" fmla="*/ 1448652 h 1448652"/>
                      <a:gd name="connsiteX0" fmla="*/ 0 w 866860"/>
                      <a:gd name="connsiteY0" fmla="*/ 1449050 h 1449050"/>
                      <a:gd name="connsiteX1" fmla="*/ 390923 w 866860"/>
                      <a:gd name="connsiteY1" fmla="*/ 83919 h 1449050"/>
                      <a:gd name="connsiteX2" fmla="*/ 859593 w 866860"/>
                      <a:gd name="connsiteY2" fmla="*/ 289220 h 1449050"/>
                      <a:gd name="connsiteX3" fmla="*/ 0 w 866860"/>
                      <a:gd name="connsiteY3" fmla="*/ 1449050 h 1449050"/>
                      <a:gd name="connsiteX0" fmla="*/ 0 w 867807"/>
                      <a:gd name="connsiteY0" fmla="*/ 1434780 h 1434780"/>
                      <a:gd name="connsiteX1" fmla="*/ 409418 w 867807"/>
                      <a:gd name="connsiteY1" fmla="*/ 87404 h 1434780"/>
                      <a:gd name="connsiteX2" fmla="*/ 859593 w 867807"/>
                      <a:gd name="connsiteY2" fmla="*/ 274950 h 1434780"/>
                      <a:gd name="connsiteX3" fmla="*/ 0 w 867807"/>
                      <a:gd name="connsiteY3" fmla="*/ 1434780 h 1434780"/>
                      <a:gd name="connsiteX0" fmla="*/ 0 w 861685"/>
                      <a:gd name="connsiteY0" fmla="*/ 1428405 h 1428405"/>
                      <a:gd name="connsiteX1" fmla="*/ 403500 w 861685"/>
                      <a:gd name="connsiteY1" fmla="*/ 87193 h 1428405"/>
                      <a:gd name="connsiteX2" fmla="*/ 853675 w 861685"/>
                      <a:gd name="connsiteY2" fmla="*/ 274739 h 1428405"/>
                      <a:gd name="connsiteX3" fmla="*/ 0 w 861685"/>
                      <a:gd name="connsiteY3" fmla="*/ 1428405 h 1428405"/>
                      <a:gd name="connsiteX0" fmla="*/ 0 w 837217"/>
                      <a:gd name="connsiteY0" fmla="*/ 1402908 h 1402908"/>
                      <a:gd name="connsiteX1" fmla="*/ 379828 w 837217"/>
                      <a:gd name="connsiteY1" fmla="*/ 86355 h 1402908"/>
                      <a:gd name="connsiteX2" fmla="*/ 830003 w 837217"/>
                      <a:gd name="connsiteY2" fmla="*/ 273901 h 1402908"/>
                      <a:gd name="connsiteX3" fmla="*/ 0 w 837217"/>
                      <a:gd name="connsiteY3" fmla="*/ 1402908 h 1402908"/>
                      <a:gd name="connsiteX0" fmla="*/ 0 w 837216"/>
                      <a:gd name="connsiteY0" fmla="*/ 1402908 h 1402908"/>
                      <a:gd name="connsiteX1" fmla="*/ 379827 w 837216"/>
                      <a:gd name="connsiteY1" fmla="*/ 86355 h 1402908"/>
                      <a:gd name="connsiteX2" fmla="*/ 830002 w 837216"/>
                      <a:gd name="connsiteY2" fmla="*/ 273901 h 1402908"/>
                      <a:gd name="connsiteX3" fmla="*/ 0 w 837216"/>
                      <a:gd name="connsiteY3" fmla="*/ 1402908 h 1402908"/>
                      <a:gd name="connsiteX0" fmla="*/ 0 w 831612"/>
                      <a:gd name="connsiteY0" fmla="*/ 1371562 h 1371562"/>
                      <a:gd name="connsiteX1" fmla="*/ 374402 w 831612"/>
                      <a:gd name="connsiteY1" fmla="*/ 85340 h 1371562"/>
                      <a:gd name="connsiteX2" fmla="*/ 824577 w 831612"/>
                      <a:gd name="connsiteY2" fmla="*/ 272886 h 1371562"/>
                      <a:gd name="connsiteX3" fmla="*/ 0 w 831612"/>
                      <a:gd name="connsiteY3" fmla="*/ 1371562 h 1371562"/>
                      <a:gd name="connsiteX0" fmla="*/ 0 w 831612"/>
                      <a:gd name="connsiteY0" fmla="*/ 1371562 h 1371562"/>
                      <a:gd name="connsiteX1" fmla="*/ 374402 w 831612"/>
                      <a:gd name="connsiteY1" fmla="*/ 85340 h 1371562"/>
                      <a:gd name="connsiteX2" fmla="*/ 824577 w 831612"/>
                      <a:gd name="connsiteY2" fmla="*/ 272886 h 1371562"/>
                      <a:gd name="connsiteX3" fmla="*/ 0 w 831612"/>
                      <a:gd name="connsiteY3" fmla="*/ 1371562 h 1371562"/>
                      <a:gd name="connsiteX0" fmla="*/ 0 w 862705"/>
                      <a:gd name="connsiteY0" fmla="*/ 1378440 h 1378440"/>
                      <a:gd name="connsiteX1" fmla="*/ 404486 w 862705"/>
                      <a:gd name="connsiteY1" fmla="*/ 85560 h 1378440"/>
                      <a:gd name="connsiteX2" fmla="*/ 854661 w 862705"/>
                      <a:gd name="connsiteY2" fmla="*/ 273106 h 1378440"/>
                      <a:gd name="connsiteX3" fmla="*/ 0 w 862705"/>
                      <a:gd name="connsiteY3" fmla="*/ 1378440 h 1378440"/>
                      <a:gd name="connsiteX0" fmla="*/ 0 w 868827"/>
                      <a:gd name="connsiteY0" fmla="*/ 1384810 h 1384810"/>
                      <a:gd name="connsiteX1" fmla="*/ 410404 w 868827"/>
                      <a:gd name="connsiteY1" fmla="*/ 85766 h 1384810"/>
                      <a:gd name="connsiteX2" fmla="*/ 860579 w 868827"/>
                      <a:gd name="connsiteY2" fmla="*/ 273312 h 1384810"/>
                      <a:gd name="connsiteX3" fmla="*/ 0 w 868827"/>
                      <a:gd name="connsiteY3" fmla="*/ 1384810 h 1384810"/>
                      <a:gd name="connsiteX0" fmla="*/ 0 w 868827"/>
                      <a:gd name="connsiteY0" fmla="*/ 1384810 h 1384810"/>
                      <a:gd name="connsiteX1" fmla="*/ 410404 w 868827"/>
                      <a:gd name="connsiteY1" fmla="*/ 85766 h 1384810"/>
                      <a:gd name="connsiteX2" fmla="*/ 860579 w 868827"/>
                      <a:gd name="connsiteY2" fmla="*/ 273312 h 1384810"/>
                      <a:gd name="connsiteX3" fmla="*/ 0 w 868827"/>
                      <a:gd name="connsiteY3" fmla="*/ 1384810 h 1384810"/>
                      <a:gd name="connsiteX0" fmla="*/ 0 w 870969"/>
                      <a:gd name="connsiteY0" fmla="*/ 1385403 h 1385403"/>
                      <a:gd name="connsiteX1" fmla="*/ 446655 w 870969"/>
                      <a:gd name="connsiteY1" fmla="*/ 85620 h 1385403"/>
                      <a:gd name="connsiteX2" fmla="*/ 860579 w 870969"/>
                      <a:gd name="connsiteY2" fmla="*/ 273905 h 1385403"/>
                      <a:gd name="connsiteX3" fmla="*/ 0 w 870969"/>
                      <a:gd name="connsiteY3" fmla="*/ 1385403 h 1385403"/>
                    </a:gdLst>
                    <a:ahLst/>
                    <a:cxnLst>
                      <a:cxn ang="0">
                        <a:pos x="connsiteX0" y="connsiteY0"/>
                      </a:cxn>
                      <a:cxn ang="0">
                        <a:pos x="connsiteX1" y="connsiteY1"/>
                      </a:cxn>
                      <a:cxn ang="0">
                        <a:pos x="connsiteX2" y="connsiteY2"/>
                      </a:cxn>
                      <a:cxn ang="0">
                        <a:pos x="connsiteX3" y="connsiteY3"/>
                      </a:cxn>
                    </a:cxnLst>
                    <a:rect l="l" t="t" r="r" b="b"/>
                    <a:pathLst>
                      <a:path w="870969" h="1385403">
                        <a:moveTo>
                          <a:pt x="0" y="1385403"/>
                        </a:moveTo>
                        <a:cubicBezTo>
                          <a:pt x="120045" y="990805"/>
                          <a:pt x="303390" y="278925"/>
                          <a:pt x="446655" y="85620"/>
                        </a:cubicBezTo>
                        <a:cubicBezTo>
                          <a:pt x="589921" y="-107685"/>
                          <a:pt x="935022" y="57275"/>
                          <a:pt x="860579" y="273905"/>
                        </a:cubicBezTo>
                        <a:cubicBezTo>
                          <a:pt x="786137" y="490536"/>
                          <a:pt x="242668" y="934064"/>
                          <a:pt x="0" y="1385403"/>
                        </a:cubicBezTo>
                        <a:close/>
                      </a:path>
                    </a:pathLst>
                  </a:custGeom>
                  <a:gradFill flip="none" rotWithShape="1">
                    <a:gsLst>
                      <a:gs pos="0">
                        <a:srgbClr val="FF6600"/>
                      </a:gs>
                      <a:gs pos="100000">
                        <a:srgbClr val="FFC00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Freeform: Shape 56">
                    <a:extLst>
                      <a:ext uri="{FF2B5EF4-FFF2-40B4-BE49-F238E27FC236}">
                        <a16:creationId xmlns:a16="http://schemas.microsoft.com/office/drawing/2014/main" id="{20BDD017-8044-2ADB-A41A-3F4864F548C8}"/>
                      </a:ext>
                    </a:extLst>
                  </p:cNvPr>
                  <p:cNvSpPr/>
                  <p:nvPr/>
                </p:nvSpPr>
                <p:spPr>
                  <a:xfrm rot="4659469">
                    <a:off x="9031584" y="3139437"/>
                    <a:ext cx="896578" cy="1444746"/>
                  </a:xfrm>
                  <a:custGeom>
                    <a:avLst/>
                    <a:gdLst>
                      <a:gd name="connsiteX0" fmla="*/ 23624 w 940665"/>
                      <a:gd name="connsiteY0" fmla="*/ 1636407 h 1636726"/>
                      <a:gd name="connsiteX1" fmla="*/ 326080 w 940665"/>
                      <a:gd name="connsiteY1" fmla="*/ 257773 h 1636726"/>
                      <a:gd name="connsiteX2" fmla="*/ 938024 w 940665"/>
                      <a:gd name="connsiteY2" fmla="*/ 124130 h 1636726"/>
                      <a:gd name="connsiteX3" fmla="*/ 23624 w 940665"/>
                      <a:gd name="connsiteY3" fmla="*/ 1636407 h 1636726"/>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0 w 867673"/>
                      <a:gd name="connsiteY0" fmla="*/ 1629887 h 1629887"/>
                      <a:gd name="connsiteX1" fmla="*/ 253219 w 867673"/>
                      <a:gd name="connsiteY1" fmla="*/ 258287 h 1629887"/>
                      <a:gd name="connsiteX2" fmla="*/ 865163 w 867673"/>
                      <a:gd name="connsiteY2" fmla="*/ 124644 h 1629887"/>
                      <a:gd name="connsiteX3" fmla="*/ 0 w 867673"/>
                      <a:gd name="connsiteY3" fmla="*/ 1629887 h 1629887"/>
                      <a:gd name="connsiteX0" fmla="*/ 0 w 868996"/>
                      <a:gd name="connsiteY0" fmla="*/ 1627137 h 1627137"/>
                      <a:gd name="connsiteX1" fmla="*/ 302456 w 868996"/>
                      <a:gd name="connsiteY1" fmla="*/ 262571 h 1627137"/>
                      <a:gd name="connsiteX2" fmla="*/ 865163 w 868996"/>
                      <a:gd name="connsiteY2" fmla="*/ 121894 h 1627137"/>
                      <a:gd name="connsiteX3" fmla="*/ 0 w 868996"/>
                      <a:gd name="connsiteY3" fmla="*/ 1627137 h 1627137"/>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97774"/>
                      <a:gd name="connsiteY0" fmla="*/ 1618974 h 1618974"/>
                      <a:gd name="connsiteX1" fmla="*/ 330591 w 897774"/>
                      <a:gd name="connsiteY1" fmla="*/ 261442 h 1618974"/>
                      <a:gd name="connsiteX2" fmla="*/ 893298 w 897774"/>
                      <a:gd name="connsiteY2" fmla="*/ 120765 h 1618974"/>
                      <a:gd name="connsiteX3" fmla="*/ 0 w 897774"/>
                      <a:gd name="connsiteY3" fmla="*/ 1618974 h 1618974"/>
                      <a:gd name="connsiteX0" fmla="*/ 0 w 918726"/>
                      <a:gd name="connsiteY0" fmla="*/ 1552180 h 1552180"/>
                      <a:gd name="connsiteX1" fmla="*/ 330591 w 918726"/>
                      <a:gd name="connsiteY1" fmla="*/ 194648 h 1552180"/>
                      <a:gd name="connsiteX2" fmla="*/ 914400 w 918726"/>
                      <a:gd name="connsiteY2" fmla="*/ 152445 h 1552180"/>
                      <a:gd name="connsiteX3" fmla="*/ 0 w 918726"/>
                      <a:gd name="connsiteY3" fmla="*/ 1552180 h 1552180"/>
                      <a:gd name="connsiteX0" fmla="*/ 0 w 954018"/>
                      <a:gd name="connsiteY0" fmla="*/ 1552180 h 1552180"/>
                      <a:gd name="connsiteX1" fmla="*/ 330591 w 954018"/>
                      <a:gd name="connsiteY1" fmla="*/ 194648 h 1552180"/>
                      <a:gd name="connsiteX2" fmla="*/ 914400 w 954018"/>
                      <a:gd name="connsiteY2" fmla="*/ 152445 h 1552180"/>
                      <a:gd name="connsiteX3" fmla="*/ 0 w 954018"/>
                      <a:gd name="connsiteY3" fmla="*/ 1552180 h 1552180"/>
                      <a:gd name="connsiteX0" fmla="*/ 0 w 915863"/>
                      <a:gd name="connsiteY0" fmla="*/ 1521367 h 1521367"/>
                      <a:gd name="connsiteX1" fmla="*/ 207592 w 915863"/>
                      <a:gd name="connsiteY1" fmla="*/ 231014 h 1521367"/>
                      <a:gd name="connsiteX2" fmla="*/ 914400 w 915863"/>
                      <a:gd name="connsiteY2" fmla="*/ 121632 h 1521367"/>
                      <a:gd name="connsiteX3" fmla="*/ 0 w 915863"/>
                      <a:gd name="connsiteY3" fmla="*/ 1521367 h 1521367"/>
                      <a:gd name="connsiteX0" fmla="*/ 0 w 848219"/>
                      <a:gd name="connsiteY0" fmla="*/ 1462275 h 1462275"/>
                      <a:gd name="connsiteX1" fmla="*/ 207592 w 848219"/>
                      <a:gd name="connsiteY1" fmla="*/ 171922 h 1462275"/>
                      <a:gd name="connsiteX2" fmla="*/ 846608 w 848219"/>
                      <a:gd name="connsiteY2" fmla="*/ 153468 h 1462275"/>
                      <a:gd name="connsiteX3" fmla="*/ 0 w 848219"/>
                      <a:gd name="connsiteY3" fmla="*/ 1462275 h 1462275"/>
                      <a:gd name="connsiteX0" fmla="*/ 0 w 848963"/>
                      <a:gd name="connsiteY0" fmla="*/ 1536647 h 1536647"/>
                      <a:gd name="connsiteX1" fmla="*/ 244940 w 848963"/>
                      <a:gd name="connsiteY1" fmla="*/ 126139 h 1536647"/>
                      <a:gd name="connsiteX2" fmla="*/ 846608 w 848963"/>
                      <a:gd name="connsiteY2" fmla="*/ 227840 h 1536647"/>
                      <a:gd name="connsiteX3" fmla="*/ 0 w 848963"/>
                      <a:gd name="connsiteY3" fmla="*/ 1536647 h 1536647"/>
                      <a:gd name="connsiteX0" fmla="*/ 0 w 861901"/>
                      <a:gd name="connsiteY0" fmla="*/ 1486556 h 1486556"/>
                      <a:gd name="connsiteX1" fmla="*/ 244940 w 861901"/>
                      <a:gd name="connsiteY1" fmla="*/ 76048 h 1486556"/>
                      <a:gd name="connsiteX2" fmla="*/ 859593 w 861901"/>
                      <a:gd name="connsiteY2" fmla="*/ 326726 h 1486556"/>
                      <a:gd name="connsiteX3" fmla="*/ 0 w 861901"/>
                      <a:gd name="connsiteY3" fmla="*/ 1486556 h 1486556"/>
                      <a:gd name="connsiteX0" fmla="*/ 0 w 861901"/>
                      <a:gd name="connsiteY0" fmla="*/ 1486556 h 1486556"/>
                      <a:gd name="connsiteX1" fmla="*/ 244940 w 861901"/>
                      <a:gd name="connsiteY1" fmla="*/ 76048 h 1486556"/>
                      <a:gd name="connsiteX2" fmla="*/ 859593 w 861901"/>
                      <a:gd name="connsiteY2" fmla="*/ 326726 h 1486556"/>
                      <a:gd name="connsiteX3" fmla="*/ 0 w 861901"/>
                      <a:gd name="connsiteY3" fmla="*/ 1486556 h 1486556"/>
                      <a:gd name="connsiteX0" fmla="*/ 0 w 852610"/>
                      <a:gd name="connsiteY0" fmla="*/ 1443677 h 1443677"/>
                      <a:gd name="connsiteX1" fmla="*/ 235807 w 852610"/>
                      <a:gd name="connsiteY1" fmla="*/ 74910 h 1443677"/>
                      <a:gd name="connsiteX2" fmla="*/ 850460 w 852610"/>
                      <a:gd name="connsiteY2" fmla="*/ 325588 h 1443677"/>
                      <a:gd name="connsiteX3" fmla="*/ 0 w 852610"/>
                      <a:gd name="connsiteY3" fmla="*/ 1443677 h 1443677"/>
                      <a:gd name="connsiteX0" fmla="*/ 9633 w 862243"/>
                      <a:gd name="connsiteY0" fmla="*/ 1443677 h 1443677"/>
                      <a:gd name="connsiteX1" fmla="*/ 245440 w 862243"/>
                      <a:gd name="connsiteY1" fmla="*/ 74910 h 1443677"/>
                      <a:gd name="connsiteX2" fmla="*/ 860093 w 862243"/>
                      <a:gd name="connsiteY2" fmla="*/ 325588 h 1443677"/>
                      <a:gd name="connsiteX3" fmla="*/ 9633 w 862243"/>
                      <a:gd name="connsiteY3" fmla="*/ 1443677 h 1443677"/>
                      <a:gd name="connsiteX0" fmla="*/ 8110 w 896578"/>
                      <a:gd name="connsiteY0" fmla="*/ 1444746 h 1444746"/>
                      <a:gd name="connsiteX1" fmla="*/ 279137 w 896578"/>
                      <a:gd name="connsiteY1" fmla="*/ 74937 h 1444746"/>
                      <a:gd name="connsiteX2" fmla="*/ 893790 w 896578"/>
                      <a:gd name="connsiteY2" fmla="*/ 325615 h 1444746"/>
                      <a:gd name="connsiteX3" fmla="*/ 8110 w 896578"/>
                      <a:gd name="connsiteY3" fmla="*/ 1444746 h 1444746"/>
                      <a:gd name="connsiteX0" fmla="*/ 8110 w 896578"/>
                      <a:gd name="connsiteY0" fmla="*/ 1444746 h 1444746"/>
                      <a:gd name="connsiteX1" fmla="*/ 279137 w 896578"/>
                      <a:gd name="connsiteY1" fmla="*/ 74937 h 1444746"/>
                      <a:gd name="connsiteX2" fmla="*/ 893790 w 896578"/>
                      <a:gd name="connsiteY2" fmla="*/ 325615 h 1444746"/>
                      <a:gd name="connsiteX3" fmla="*/ 8110 w 896578"/>
                      <a:gd name="connsiteY3" fmla="*/ 1444746 h 1444746"/>
                      <a:gd name="connsiteX0" fmla="*/ 8110 w 896578"/>
                      <a:gd name="connsiteY0" fmla="*/ 1444746 h 1444746"/>
                      <a:gd name="connsiteX1" fmla="*/ 279137 w 896578"/>
                      <a:gd name="connsiteY1" fmla="*/ 74937 h 1444746"/>
                      <a:gd name="connsiteX2" fmla="*/ 893790 w 896578"/>
                      <a:gd name="connsiteY2" fmla="*/ 325615 h 1444746"/>
                      <a:gd name="connsiteX3" fmla="*/ 8110 w 896578"/>
                      <a:gd name="connsiteY3" fmla="*/ 1444746 h 1444746"/>
                    </a:gdLst>
                    <a:ahLst/>
                    <a:cxnLst>
                      <a:cxn ang="0">
                        <a:pos x="connsiteX0" y="connsiteY0"/>
                      </a:cxn>
                      <a:cxn ang="0">
                        <a:pos x="connsiteX1" y="connsiteY1"/>
                      </a:cxn>
                      <a:cxn ang="0">
                        <a:pos x="connsiteX2" y="connsiteY2"/>
                      </a:cxn>
                      <a:cxn ang="0">
                        <a:pos x="connsiteX3" y="connsiteY3"/>
                      </a:cxn>
                    </a:cxnLst>
                    <a:rect l="l" t="t" r="r" b="b"/>
                    <a:pathLst>
                      <a:path w="896578" h="1444746">
                        <a:moveTo>
                          <a:pt x="8110" y="1444746"/>
                        </a:moveTo>
                        <a:cubicBezTo>
                          <a:pt x="-40034" y="1220700"/>
                          <a:pt x="135872" y="268242"/>
                          <a:pt x="279137" y="74937"/>
                        </a:cubicBezTo>
                        <a:cubicBezTo>
                          <a:pt x="422403" y="-118368"/>
                          <a:pt x="938961" y="97314"/>
                          <a:pt x="893790" y="325615"/>
                        </a:cubicBezTo>
                        <a:cubicBezTo>
                          <a:pt x="848619" y="553916"/>
                          <a:pt x="562299" y="1215332"/>
                          <a:pt x="8110" y="1444746"/>
                        </a:cubicBezTo>
                        <a:close/>
                      </a:path>
                    </a:pathLst>
                  </a:custGeom>
                  <a:gradFill flip="none" rotWithShape="1">
                    <a:gsLst>
                      <a:gs pos="0">
                        <a:srgbClr val="FF6600"/>
                      </a:gs>
                      <a:gs pos="100000">
                        <a:srgbClr val="FFC00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Freeform: Shape 57">
                    <a:extLst>
                      <a:ext uri="{FF2B5EF4-FFF2-40B4-BE49-F238E27FC236}">
                        <a16:creationId xmlns:a16="http://schemas.microsoft.com/office/drawing/2014/main" id="{7E6B715B-950E-E349-A7D7-94F6F94BDB19}"/>
                      </a:ext>
                    </a:extLst>
                  </p:cNvPr>
                  <p:cNvSpPr/>
                  <p:nvPr/>
                </p:nvSpPr>
                <p:spPr>
                  <a:xfrm rot="10800000" flipH="1" flipV="1">
                    <a:off x="10001027" y="2704366"/>
                    <a:ext cx="142382" cy="112339"/>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9" name="Freeform: Shape 58">
                    <a:extLst>
                      <a:ext uri="{FF2B5EF4-FFF2-40B4-BE49-F238E27FC236}">
                        <a16:creationId xmlns:a16="http://schemas.microsoft.com/office/drawing/2014/main" id="{CC03C8E3-52CE-0A80-754B-14833A8192D9}"/>
                      </a:ext>
                    </a:extLst>
                  </p:cNvPr>
                  <p:cNvSpPr/>
                  <p:nvPr/>
                </p:nvSpPr>
                <p:spPr>
                  <a:xfrm rot="20647884" flipH="1" flipV="1">
                    <a:off x="10159284" y="2942563"/>
                    <a:ext cx="139888" cy="106303"/>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0" name="Freeform: Shape 59">
                    <a:extLst>
                      <a:ext uri="{FF2B5EF4-FFF2-40B4-BE49-F238E27FC236}">
                        <a16:creationId xmlns:a16="http://schemas.microsoft.com/office/drawing/2014/main" id="{B80409C8-3885-61D8-832F-7BE6621BCC6A}"/>
                      </a:ext>
                    </a:extLst>
                  </p:cNvPr>
                  <p:cNvSpPr/>
                  <p:nvPr/>
                </p:nvSpPr>
                <p:spPr>
                  <a:xfrm rot="10800000" flipH="1" flipV="1">
                    <a:off x="10258277" y="3218909"/>
                    <a:ext cx="142382" cy="112339"/>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1" name="Freeform: Shape 60">
                    <a:extLst>
                      <a:ext uri="{FF2B5EF4-FFF2-40B4-BE49-F238E27FC236}">
                        <a16:creationId xmlns:a16="http://schemas.microsoft.com/office/drawing/2014/main" id="{72F43F36-B598-01BE-0B09-39405AC45764}"/>
                      </a:ext>
                    </a:extLst>
                  </p:cNvPr>
                  <p:cNvSpPr/>
                  <p:nvPr/>
                </p:nvSpPr>
                <p:spPr>
                  <a:xfrm rot="12855525" flipH="1" flipV="1">
                    <a:off x="10236349" y="3502522"/>
                    <a:ext cx="142382" cy="112339"/>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2" name="Freeform: Shape 61">
                    <a:extLst>
                      <a:ext uri="{FF2B5EF4-FFF2-40B4-BE49-F238E27FC236}">
                        <a16:creationId xmlns:a16="http://schemas.microsoft.com/office/drawing/2014/main" id="{DC87A8BD-3ACA-4774-8FE7-0F3D07322D57}"/>
                      </a:ext>
                    </a:extLst>
                  </p:cNvPr>
                  <p:cNvSpPr/>
                  <p:nvPr/>
                </p:nvSpPr>
                <p:spPr>
                  <a:xfrm rot="5680768" flipH="1" flipV="1">
                    <a:off x="10245413" y="3798810"/>
                    <a:ext cx="115643" cy="81699"/>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36" name="Freeform: Shape 35">
                  <a:extLst>
                    <a:ext uri="{FF2B5EF4-FFF2-40B4-BE49-F238E27FC236}">
                      <a16:creationId xmlns:a16="http://schemas.microsoft.com/office/drawing/2014/main" id="{AD5B8C53-DAD4-1C19-AE72-344303285D29}"/>
                    </a:ext>
                  </a:extLst>
                </p:cNvPr>
                <p:cNvSpPr/>
                <p:nvPr/>
              </p:nvSpPr>
              <p:spPr>
                <a:xfrm>
                  <a:off x="5759282" y="2217801"/>
                  <a:ext cx="2742954" cy="1529133"/>
                </a:xfrm>
                <a:custGeom>
                  <a:avLst/>
                  <a:gdLst>
                    <a:gd name="connsiteX0" fmla="*/ 2708493 w 2714022"/>
                    <a:gd name="connsiteY0" fmla="*/ 1405487 h 1566960"/>
                    <a:gd name="connsiteX1" fmla="*/ 1055539 w 2714022"/>
                    <a:gd name="connsiteY1" fmla="*/ 294139 h 1566960"/>
                    <a:gd name="connsiteX2" fmla="*/ 21564 w 2714022"/>
                    <a:gd name="connsiteY2" fmla="*/ 12785 h 1566960"/>
                    <a:gd name="connsiteX3" fmla="*/ 415459 w 2714022"/>
                    <a:gd name="connsiteY3" fmla="*/ 596595 h 1566960"/>
                    <a:gd name="connsiteX4" fmla="*/ 1139945 w 2714022"/>
                    <a:gd name="connsiteY4" fmla="*/ 1377351 h 1566960"/>
                    <a:gd name="connsiteX5" fmla="*/ 1576044 w 2714022"/>
                    <a:gd name="connsiteY5" fmla="*/ 1553198 h 1566960"/>
                    <a:gd name="connsiteX6" fmla="*/ 2708493 w 2714022"/>
                    <a:gd name="connsiteY6" fmla="*/ 1405487 h 1566960"/>
                    <a:gd name="connsiteX0" fmla="*/ 2708493 w 2714022"/>
                    <a:gd name="connsiteY0" fmla="*/ 1405487 h 1566960"/>
                    <a:gd name="connsiteX1" fmla="*/ 1055539 w 2714022"/>
                    <a:gd name="connsiteY1" fmla="*/ 294139 h 1566960"/>
                    <a:gd name="connsiteX2" fmla="*/ 21564 w 2714022"/>
                    <a:gd name="connsiteY2" fmla="*/ 12785 h 1566960"/>
                    <a:gd name="connsiteX3" fmla="*/ 415459 w 2714022"/>
                    <a:gd name="connsiteY3" fmla="*/ 596595 h 1566960"/>
                    <a:gd name="connsiteX4" fmla="*/ 1139945 w 2714022"/>
                    <a:gd name="connsiteY4" fmla="*/ 1377351 h 1566960"/>
                    <a:gd name="connsiteX5" fmla="*/ 1576044 w 2714022"/>
                    <a:gd name="connsiteY5" fmla="*/ 1553198 h 1566960"/>
                    <a:gd name="connsiteX6" fmla="*/ 2708493 w 2714022"/>
                    <a:gd name="connsiteY6" fmla="*/ 1405487 h 1566960"/>
                    <a:gd name="connsiteX0" fmla="*/ 2708493 w 2708493"/>
                    <a:gd name="connsiteY0" fmla="*/ 1405487 h 1554395"/>
                    <a:gd name="connsiteX1" fmla="*/ 1055539 w 2708493"/>
                    <a:gd name="connsiteY1" fmla="*/ 294139 h 1554395"/>
                    <a:gd name="connsiteX2" fmla="*/ 21564 w 2708493"/>
                    <a:gd name="connsiteY2" fmla="*/ 12785 h 1554395"/>
                    <a:gd name="connsiteX3" fmla="*/ 415459 w 2708493"/>
                    <a:gd name="connsiteY3" fmla="*/ 596595 h 1554395"/>
                    <a:gd name="connsiteX4" fmla="*/ 1139945 w 2708493"/>
                    <a:gd name="connsiteY4" fmla="*/ 1377351 h 1554395"/>
                    <a:gd name="connsiteX5" fmla="*/ 1576044 w 2708493"/>
                    <a:gd name="connsiteY5" fmla="*/ 1553198 h 1554395"/>
                    <a:gd name="connsiteX6" fmla="*/ 2708493 w 2708493"/>
                    <a:gd name="connsiteY6" fmla="*/ 1405487 h 1554395"/>
                    <a:gd name="connsiteX0" fmla="*/ 2708493 w 2708493"/>
                    <a:gd name="connsiteY0" fmla="*/ 1419725 h 1553949"/>
                    <a:gd name="connsiteX1" fmla="*/ 1055539 w 2708493"/>
                    <a:gd name="connsiteY1" fmla="*/ 294309 h 1553949"/>
                    <a:gd name="connsiteX2" fmla="*/ 21564 w 2708493"/>
                    <a:gd name="connsiteY2" fmla="*/ 12955 h 1553949"/>
                    <a:gd name="connsiteX3" fmla="*/ 415459 w 2708493"/>
                    <a:gd name="connsiteY3" fmla="*/ 596765 h 1553949"/>
                    <a:gd name="connsiteX4" fmla="*/ 1139945 w 2708493"/>
                    <a:gd name="connsiteY4" fmla="*/ 1377521 h 1553949"/>
                    <a:gd name="connsiteX5" fmla="*/ 1576044 w 2708493"/>
                    <a:gd name="connsiteY5" fmla="*/ 1553368 h 1553949"/>
                    <a:gd name="connsiteX6" fmla="*/ 2708493 w 2708493"/>
                    <a:gd name="connsiteY6" fmla="*/ 1419725 h 1553949"/>
                    <a:gd name="connsiteX0" fmla="*/ 2757730 w 2757730"/>
                    <a:gd name="connsiteY0" fmla="*/ 1441089 h 1555294"/>
                    <a:gd name="connsiteX1" fmla="*/ 1055539 w 2757730"/>
                    <a:gd name="connsiteY1" fmla="*/ 294571 h 1555294"/>
                    <a:gd name="connsiteX2" fmla="*/ 21564 w 2757730"/>
                    <a:gd name="connsiteY2" fmla="*/ 13217 h 1555294"/>
                    <a:gd name="connsiteX3" fmla="*/ 415459 w 2757730"/>
                    <a:gd name="connsiteY3" fmla="*/ 597027 h 1555294"/>
                    <a:gd name="connsiteX4" fmla="*/ 1139945 w 2757730"/>
                    <a:gd name="connsiteY4" fmla="*/ 1377783 h 1555294"/>
                    <a:gd name="connsiteX5" fmla="*/ 1576044 w 2757730"/>
                    <a:gd name="connsiteY5" fmla="*/ 1553630 h 1555294"/>
                    <a:gd name="connsiteX6" fmla="*/ 2757730 w 2757730"/>
                    <a:gd name="connsiteY6" fmla="*/ 1441089 h 1555294"/>
                    <a:gd name="connsiteX0" fmla="*/ 2757369 w 2757369"/>
                    <a:gd name="connsiteY0" fmla="*/ 1441089 h 1555294"/>
                    <a:gd name="connsiteX1" fmla="*/ 1048144 w 2757369"/>
                    <a:gd name="connsiteY1" fmla="*/ 294571 h 1555294"/>
                    <a:gd name="connsiteX2" fmla="*/ 21203 w 2757369"/>
                    <a:gd name="connsiteY2" fmla="*/ 13217 h 1555294"/>
                    <a:gd name="connsiteX3" fmla="*/ 415098 w 2757369"/>
                    <a:gd name="connsiteY3" fmla="*/ 597027 h 1555294"/>
                    <a:gd name="connsiteX4" fmla="*/ 1139584 w 2757369"/>
                    <a:gd name="connsiteY4" fmla="*/ 1377783 h 1555294"/>
                    <a:gd name="connsiteX5" fmla="*/ 1575683 w 2757369"/>
                    <a:gd name="connsiteY5" fmla="*/ 1553630 h 1555294"/>
                    <a:gd name="connsiteX6" fmla="*/ 2757369 w 2757369"/>
                    <a:gd name="connsiteY6" fmla="*/ 1441089 h 1555294"/>
                    <a:gd name="connsiteX0" fmla="*/ 2757369 w 2757369"/>
                    <a:gd name="connsiteY0" fmla="*/ 1462812 h 1577017"/>
                    <a:gd name="connsiteX1" fmla="*/ 1048144 w 2757369"/>
                    <a:gd name="connsiteY1" fmla="*/ 316294 h 1577017"/>
                    <a:gd name="connsiteX2" fmla="*/ 21203 w 2757369"/>
                    <a:gd name="connsiteY2" fmla="*/ 34940 h 1577017"/>
                    <a:gd name="connsiteX3" fmla="*/ 415098 w 2757369"/>
                    <a:gd name="connsiteY3" fmla="*/ 618750 h 1577017"/>
                    <a:gd name="connsiteX4" fmla="*/ 1139584 w 2757369"/>
                    <a:gd name="connsiteY4" fmla="*/ 1399506 h 1577017"/>
                    <a:gd name="connsiteX5" fmla="*/ 1575683 w 2757369"/>
                    <a:gd name="connsiteY5" fmla="*/ 1575353 h 1577017"/>
                    <a:gd name="connsiteX6" fmla="*/ 2757369 w 2757369"/>
                    <a:gd name="connsiteY6" fmla="*/ 1462812 h 1577017"/>
                    <a:gd name="connsiteX0" fmla="*/ 2764097 w 2764097"/>
                    <a:gd name="connsiteY0" fmla="*/ 1456560 h 1570765"/>
                    <a:gd name="connsiteX1" fmla="*/ 1054872 w 2764097"/>
                    <a:gd name="connsiteY1" fmla="*/ 310042 h 1570765"/>
                    <a:gd name="connsiteX2" fmla="*/ 20897 w 2764097"/>
                    <a:gd name="connsiteY2" fmla="*/ 35722 h 1570765"/>
                    <a:gd name="connsiteX3" fmla="*/ 421826 w 2764097"/>
                    <a:gd name="connsiteY3" fmla="*/ 612498 h 1570765"/>
                    <a:gd name="connsiteX4" fmla="*/ 1146312 w 2764097"/>
                    <a:gd name="connsiteY4" fmla="*/ 1393254 h 1570765"/>
                    <a:gd name="connsiteX5" fmla="*/ 1582411 w 2764097"/>
                    <a:gd name="connsiteY5" fmla="*/ 1569101 h 1570765"/>
                    <a:gd name="connsiteX6" fmla="*/ 2764097 w 2764097"/>
                    <a:gd name="connsiteY6" fmla="*/ 1456560 h 1570765"/>
                    <a:gd name="connsiteX0" fmla="*/ 2743489 w 2743489"/>
                    <a:gd name="connsiteY0" fmla="*/ 1487501 h 1607206"/>
                    <a:gd name="connsiteX1" fmla="*/ 1034264 w 2743489"/>
                    <a:gd name="connsiteY1" fmla="*/ 340983 h 1607206"/>
                    <a:gd name="connsiteX2" fmla="*/ 289 w 2743489"/>
                    <a:gd name="connsiteY2" fmla="*/ 66663 h 1607206"/>
                    <a:gd name="connsiteX3" fmla="*/ 1125704 w 2743489"/>
                    <a:gd name="connsiteY3" fmla="*/ 1424195 h 1607206"/>
                    <a:gd name="connsiteX4" fmla="*/ 1561803 w 2743489"/>
                    <a:gd name="connsiteY4" fmla="*/ 1600042 h 1607206"/>
                    <a:gd name="connsiteX5" fmla="*/ 2743489 w 2743489"/>
                    <a:gd name="connsiteY5" fmla="*/ 1487501 h 1607206"/>
                    <a:gd name="connsiteX0" fmla="*/ 2756420 w 2756420"/>
                    <a:gd name="connsiteY0" fmla="*/ 1478540 h 1598245"/>
                    <a:gd name="connsiteX1" fmla="*/ 1047195 w 2756420"/>
                    <a:gd name="connsiteY1" fmla="*/ 332022 h 1598245"/>
                    <a:gd name="connsiteX2" fmla="*/ 13220 w 2756420"/>
                    <a:gd name="connsiteY2" fmla="*/ 57702 h 1598245"/>
                    <a:gd name="connsiteX3" fmla="*/ 1138635 w 2756420"/>
                    <a:gd name="connsiteY3" fmla="*/ 1415234 h 1598245"/>
                    <a:gd name="connsiteX4" fmla="*/ 1574734 w 2756420"/>
                    <a:gd name="connsiteY4" fmla="*/ 1591081 h 1598245"/>
                    <a:gd name="connsiteX5" fmla="*/ 2756420 w 2756420"/>
                    <a:gd name="connsiteY5" fmla="*/ 1478540 h 1598245"/>
                    <a:gd name="connsiteX0" fmla="*/ 2755722 w 2755722"/>
                    <a:gd name="connsiteY0" fmla="*/ 1478540 h 1598245"/>
                    <a:gd name="connsiteX1" fmla="*/ 1046497 w 2755722"/>
                    <a:gd name="connsiteY1" fmla="*/ 332022 h 1598245"/>
                    <a:gd name="connsiteX2" fmla="*/ 12522 w 2755722"/>
                    <a:gd name="connsiteY2" fmla="*/ 57702 h 1598245"/>
                    <a:gd name="connsiteX3" fmla="*/ 1137937 w 2755722"/>
                    <a:gd name="connsiteY3" fmla="*/ 1415234 h 1598245"/>
                    <a:gd name="connsiteX4" fmla="*/ 1574036 w 2755722"/>
                    <a:gd name="connsiteY4" fmla="*/ 1591081 h 1598245"/>
                    <a:gd name="connsiteX5" fmla="*/ 2755722 w 2755722"/>
                    <a:gd name="connsiteY5" fmla="*/ 1478540 h 1598245"/>
                    <a:gd name="connsiteX0" fmla="*/ 2755722 w 2755722"/>
                    <a:gd name="connsiteY0" fmla="*/ 2110190 h 2112511"/>
                    <a:gd name="connsiteX1" fmla="*/ 1046497 w 2755722"/>
                    <a:gd name="connsiteY1" fmla="*/ 963672 h 2112511"/>
                    <a:gd name="connsiteX2" fmla="*/ 12522 w 2755722"/>
                    <a:gd name="connsiteY2" fmla="*/ 689352 h 2112511"/>
                    <a:gd name="connsiteX3" fmla="*/ 1137937 w 2755722"/>
                    <a:gd name="connsiteY3" fmla="*/ 2046884 h 2112511"/>
                    <a:gd name="connsiteX4" fmla="*/ 1574036 w 2755722"/>
                    <a:gd name="connsiteY4" fmla="*/ 35 h 2112511"/>
                    <a:gd name="connsiteX5" fmla="*/ 2755722 w 2755722"/>
                    <a:gd name="connsiteY5" fmla="*/ 2110190 h 2112511"/>
                    <a:gd name="connsiteX0" fmla="*/ 2755722 w 2755868"/>
                    <a:gd name="connsiteY0" fmla="*/ 1478540 h 1604504"/>
                    <a:gd name="connsiteX1" fmla="*/ 1046497 w 2755868"/>
                    <a:gd name="connsiteY1" fmla="*/ 332022 h 1604504"/>
                    <a:gd name="connsiteX2" fmla="*/ 12522 w 2755868"/>
                    <a:gd name="connsiteY2" fmla="*/ 57702 h 1604504"/>
                    <a:gd name="connsiteX3" fmla="*/ 1137937 w 2755868"/>
                    <a:gd name="connsiteY3" fmla="*/ 1415234 h 1604504"/>
                    <a:gd name="connsiteX4" fmla="*/ 2755722 w 2755868"/>
                    <a:gd name="connsiteY4" fmla="*/ 1478540 h 1604504"/>
                    <a:gd name="connsiteX0" fmla="*/ 2744560 w 2744722"/>
                    <a:gd name="connsiteY0" fmla="*/ 1493510 h 1662700"/>
                    <a:gd name="connsiteX1" fmla="*/ 1035335 w 2744722"/>
                    <a:gd name="connsiteY1" fmla="*/ 346992 h 1662700"/>
                    <a:gd name="connsiteX2" fmla="*/ 1360 w 2744722"/>
                    <a:gd name="connsiteY2" fmla="*/ 72672 h 1662700"/>
                    <a:gd name="connsiteX3" fmla="*/ 1239316 w 2744722"/>
                    <a:gd name="connsiteY3" fmla="*/ 1514611 h 1662700"/>
                    <a:gd name="connsiteX4" fmla="*/ 2744560 w 2744722"/>
                    <a:gd name="connsiteY4" fmla="*/ 1493510 h 1662700"/>
                    <a:gd name="connsiteX0" fmla="*/ 2744560 w 2744722"/>
                    <a:gd name="connsiteY0" fmla="*/ 1493510 h 1662700"/>
                    <a:gd name="connsiteX1" fmla="*/ 1035335 w 2744722"/>
                    <a:gd name="connsiteY1" fmla="*/ 346992 h 1662700"/>
                    <a:gd name="connsiteX2" fmla="*/ 1360 w 2744722"/>
                    <a:gd name="connsiteY2" fmla="*/ 72672 h 1662700"/>
                    <a:gd name="connsiteX3" fmla="*/ 1239316 w 2744722"/>
                    <a:gd name="connsiteY3" fmla="*/ 1514611 h 1662700"/>
                    <a:gd name="connsiteX4" fmla="*/ 2744560 w 2744722"/>
                    <a:gd name="connsiteY4" fmla="*/ 1493510 h 1662700"/>
                    <a:gd name="connsiteX0" fmla="*/ 2779668 w 2779830"/>
                    <a:gd name="connsiteY0" fmla="*/ 1446295 h 1611627"/>
                    <a:gd name="connsiteX1" fmla="*/ 1070443 w 2779830"/>
                    <a:gd name="connsiteY1" fmla="*/ 299777 h 1611627"/>
                    <a:gd name="connsiteX2" fmla="*/ 1299 w 2779830"/>
                    <a:gd name="connsiteY2" fmla="*/ 81728 h 1611627"/>
                    <a:gd name="connsiteX3" fmla="*/ 1274424 w 2779830"/>
                    <a:gd name="connsiteY3" fmla="*/ 1467396 h 1611627"/>
                    <a:gd name="connsiteX4" fmla="*/ 2779668 w 2779830"/>
                    <a:gd name="connsiteY4" fmla="*/ 1446295 h 1611627"/>
                    <a:gd name="connsiteX0" fmla="*/ 2779668 w 2779830"/>
                    <a:gd name="connsiteY0" fmla="*/ 1446295 h 1611627"/>
                    <a:gd name="connsiteX1" fmla="*/ 1070443 w 2779830"/>
                    <a:gd name="connsiteY1" fmla="*/ 299777 h 1611627"/>
                    <a:gd name="connsiteX2" fmla="*/ 1299 w 2779830"/>
                    <a:gd name="connsiteY2" fmla="*/ 81728 h 1611627"/>
                    <a:gd name="connsiteX3" fmla="*/ 1274424 w 2779830"/>
                    <a:gd name="connsiteY3" fmla="*/ 1467396 h 1611627"/>
                    <a:gd name="connsiteX4" fmla="*/ 2779668 w 2779830"/>
                    <a:gd name="connsiteY4" fmla="*/ 1446295 h 1611627"/>
                    <a:gd name="connsiteX0" fmla="*/ 2779668 w 2779803"/>
                    <a:gd name="connsiteY0" fmla="*/ 1446295 h 1643962"/>
                    <a:gd name="connsiteX1" fmla="*/ 1070443 w 2779803"/>
                    <a:gd name="connsiteY1" fmla="*/ 299777 h 1643962"/>
                    <a:gd name="connsiteX2" fmla="*/ 1299 w 2779803"/>
                    <a:gd name="connsiteY2" fmla="*/ 81728 h 1643962"/>
                    <a:gd name="connsiteX3" fmla="*/ 1274424 w 2779803"/>
                    <a:gd name="connsiteY3" fmla="*/ 1467396 h 1643962"/>
                    <a:gd name="connsiteX4" fmla="*/ 2779668 w 2779803"/>
                    <a:gd name="connsiteY4" fmla="*/ 1446295 h 1643962"/>
                    <a:gd name="connsiteX0" fmla="*/ 2779668 w 2779803"/>
                    <a:gd name="connsiteY0" fmla="*/ 1446295 h 1643962"/>
                    <a:gd name="connsiteX1" fmla="*/ 1070443 w 2779803"/>
                    <a:gd name="connsiteY1" fmla="*/ 299777 h 1643962"/>
                    <a:gd name="connsiteX2" fmla="*/ 1299 w 2779803"/>
                    <a:gd name="connsiteY2" fmla="*/ 81728 h 1643962"/>
                    <a:gd name="connsiteX3" fmla="*/ 1274424 w 2779803"/>
                    <a:gd name="connsiteY3" fmla="*/ 1467396 h 1643962"/>
                    <a:gd name="connsiteX4" fmla="*/ 2779668 w 2779803"/>
                    <a:gd name="connsiteY4" fmla="*/ 1446295 h 1643962"/>
                    <a:gd name="connsiteX0" fmla="*/ 2779668 w 2779668"/>
                    <a:gd name="connsiteY0" fmla="*/ 1446295 h 1609555"/>
                    <a:gd name="connsiteX1" fmla="*/ 1070443 w 2779668"/>
                    <a:gd name="connsiteY1" fmla="*/ 299777 h 1609555"/>
                    <a:gd name="connsiteX2" fmla="*/ 1299 w 2779668"/>
                    <a:gd name="connsiteY2" fmla="*/ 81728 h 1609555"/>
                    <a:gd name="connsiteX3" fmla="*/ 1274424 w 2779668"/>
                    <a:gd name="connsiteY3" fmla="*/ 1467396 h 1609555"/>
                    <a:gd name="connsiteX4" fmla="*/ 2779668 w 2779668"/>
                    <a:gd name="connsiteY4" fmla="*/ 1446295 h 1609555"/>
                    <a:gd name="connsiteX0" fmla="*/ 2779134 w 2779134"/>
                    <a:gd name="connsiteY0" fmla="*/ 1443203 h 1576982"/>
                    <a:gd name="connsiteX1" fmla="*/ 1069909 w 2779134"/>
                    <a:gd name="connsiteY1" fmla="*/ 296685 h 1576982"/>
                    <a:gd name="connsiteX2" fmla="*/ 765 w 2779134"/>
                    <a:gd name="connsiteY2" fmla="*/ 78636 h 1576982"/>
                    <a:gd name="connsiteX3" fmla="*/ 1224653 w 2779134"/>
                    <a:gd name="connsiteY3" fmla="*/ 1422101 h 1576982"/>
                    <a:gd name="connsiteX4" fmla="*/ 2779134 w 2779134"/>
                    <a:gd name="connsiteY4" fmla="*/ 1443203 h 1576982"/>
                    <a:gd name="connsiteX0" fmla="*/ 2779134 w 2779134"/>
                    <a:gd name="connsiteY0" fmla="*/ 1428709 h 1537075"/>
                    <a:gd name="connsiteX1" fmla="*/ 1069909 w 2779134"/>
                    <a:gd name="connsiteY1" fmla="*/ 296258 h 1537075"/>
                    <a:gd name="connsiteX2" fmla="*/ 765 w 2779134"/>
                    <a:gd name="connsiteY2" fmla="*/ 78209 h 1537075"/>
                    <a:gd name="connsiteX3" fmla="*/ 1224653 w 2779134"/>
                    <a:gd name="connsiteY3" fmla="*/ 1421674 h 1537075"/>
                    <a:gd name="connsiteX4" fmla="*/ 2779134 w 2779134"/>
                    <a:gd name="connsiteY4" fmla="*/ 1428709 h 1537075"/>
                    <a:gd name="connsiteX0" fmla="*/ 2765064 w 2765064"/>
                    <a:gd name="connsiteY0" fmla="*/ 1428709 h 1537075"/>
                    <a:gd name="connsiteX1" fmla="*/ 1069907 w 2765064"/>
                    <a:gd name="connsiteY1" fmla="*/ 296258 h 1537075"/>
                    <a:gd name="connsiteX2" fmla="*/ 763 w 2765064"/>
                    <a:gd name="connsiteY2" fmla="*/ 78209 h 1537075"/>
                    <a:gd name="connsiteX3" fmla="*/ 1224651 w 2765064"/>
                    <a:gd name="connsiteY3" fmla="*/ 1421674 h 1537075"/>
                    <a:gd name="connsiteX4" fmla="*/ 2765064 w 2765064"/>
                    <a:gd name="connsiteY4" fmla="*/ 1428709 h 1537075"/>
                    <a:gd name="connsiteX0" fmla="*/ 2765202 w 2765202"/>
                    <a:gd name="connsiteY0" fmla="*/ 1430252 h 1553150"/>
                    <a:gd name="connsiteX1" fmla="*/ 1070045 w 2765202"/>
                    <a:gd name="connsiteY1" fmla="*/ 297801 h 1553150"/>
                    <a:gd name="connsiteX2" fmla="*/ 901 w 2765202"/>
                    <a:gd name="connsiteY2" fmla="*/ 79752 h 1553150"/>
                    <a:gd name="connsiteX3" fmla="*/ 1238857 w 2765202"/>
                    <a:gd name="connsiteY3" fmla="*/ 1444319 h 1553150"/>
                    <a:gd name="connsiteX4" fmla="*/ 2765202 w 2765202"/>
                    <a:gd name="connsiteY4" fmla="*/ 1430252 h 1553150"/>
                    <a:gd name="connsiteX0" fmla="*/ 2765202 w 2765202"/>
                    <a:gd name="connsiteY0" fmla="*/ 1430252 h 1581185"/>
                    <a:gd name="connsiteX1" fmla="*/ 1070045 w 2765202"/>
                    <a:gd name="connsiteY1" fmla="*/ 297801 h 1581185"/>
                    <a:gd name="connsiteX2" fmla="*/ 901 w 2765202"/>
                    <a:gd name="connsiteY2" fmla="*/ 79752 h 1581185"/>
                    <a:gd name="connsiteX3" fmla="*/ 1238857 w 2765202"/>
                    <a:gd name="connsiteY3" fmla="*/ 1444319 h 1581185"/>
                    <a:gd name="connsiteX4" fmla="*/ 2765202 w 2765202"/>
                    <a:gd name="connsiteY4" fmla="*/ 1430252 h 1581185"/>
                    <a:gd name="connsiteX0" fmla="*/ 2764935 w 2764935"/>
                    <a:gd name="connsiteY0" fmla="*/ 1429739 h 1575685"/>
                    <a:gd name="connsiteX1" fmla="*/ 1069778 w 2764935"/>
                    <a:gd name="connsiteY1" fmla="*/ 297288 h 1575685"/>
                    <a:gd name="connsiteX2" fmla="*/ 634 w 2764935"/>
                    <a:gd name="connsiteY2" fmla="*/ 79239 h 1575685"/>
                    <a:gd name="connsiteX3" fmla="*/ 1210455 w 2764935"/>
                    <a:gd name="connsiteY3" fmla="*/ 1436772 h 1575685"/>
                    <a:gd name="connsiteX4" fmla="*/ 2764935 w 2764935"/>
                    <a:gd name="connsiteY4" fmla="*/ 1429739 h 1575685"/>
                    <a:gd name="connsiteX0" fmla="*/ 2764328 w 2764328"/>
                    <a:gd name="connsiteY0" fmla="*/ 1431283 h 1592355"/>
                    <a:gd name="connsiteX1" fmla="*/ 1069171 w 2764328"/>
                    <a:gd name="connsiteY1" fmla="*/ 298832 h 1592355"/>
                    <a:gd name="connsiteX2" fmla="*/ 27 w 2764328"/>
                    <a:gd name="connsiteY2" fmla="*/ 80783 h 1592355"/>
                    <a:gd name="connsiteX3" fmla="*/ 1097307 w 2764328"/>
                    <a:gd name="connsiteY3" fmla="*/ 1459418 h 1592355"/>
                    <a:gd name="connsiteX4" fmla="*/ 2764328 w 2764328"/>
                    <a:gd name="connsiteY4" fmla="*/ 1431283 h 1592355"/>
                    <a:gd name="connsiteX0" fmla="*/ 2764328 w 2764328"/>
                    <a:gd name="connsiteY0" fmla="*/ 1436437 h 1651035"/>
                    <a:gd name="connsiteX1" fmla="*/ 1069171 w 2764328"/>
                    <a:gd name="connsiteY1" fmla="*/ 303986 h 1651035"/>
                    <a:gd name="connsiteX2" fmla="*/ 27 w 2764328"/>
                    <a:gd name="connsiteY2" fmla="*/ 85937 h 1651035"/>
                    <a:gd name="connsiteX3" fmla="*/ 1097307 w 2764328"/>
                    <a:gd name="connsiteY3" fmla="*/ 1534910 h 1651035"/>
                    <a:gd name="connsiteX4" fmla="*/ 2764328 w 2764328"/>
                    <a:gd name="connsiteY4" fmla="*/ 1436437 h 1651035"/>
                    <a:gd name="connsiteX0" fmla="*/ 2764763 w 2764763"/>
                    <a:gd name="connsiteY0" fmla="*/ 1427165 h 1549093"/>
                    <a:gd name="connsiteX1" fmla="*/ 1069606 w 2764763"/>
                    <a:gd name="connsiteY1" fmla="*/ 294714 h 1549093"/>
                    <a:gd name="connsiteX2" fmla="*/ 462 w 2764763"/>
                    <a:gd name="connsiteY2" fmla="*/ 76665 h 1549093"/>
                    <a:gd name="connsiteX3" fmla="*/ 1189182 w 2764763"/>
                    <a:gd name="connsiteY3" fmla="*/ 1399029 h 1549093"/>
                    <a:gd name="connsiteX4" fmla="*/ 2764763 w 2764763"/>
                    <a:gd name="connsiteY4" fmla="*/ 1427165 h 1549093"/>
                    <a:gd name="connsiteX0" fmla="*/ 2764763 w 2764763"/>
                    <a:gd name="connsiteY0" fmla="*/ 1427165 h 1549093"/>
                    <a:gd name="connsiteX1" fmla="*/ 1069606 w 2764763"/>
                    <a:gd name="connsiteY1" fmla="*/ 294714 h 1549093"/>
                    <a:gd name="connsiteX2" fmla="*/ 462 w 2764763"/>
                    <a:gd name="connsiteY2" fmla="*/ 76665 h 1549093"/>
                    <a:gd name="connsiteX3" fmla="*/ 1189182 w 2764763"/>
                    <a:gd name="connsiteY3" fmla="*/ 1399029 h 1549093"/>
                    <a:gd name="connsiteX4" fmla="*/ 2764763 w 2764763"/>
                    <a:gd name="connsiteY4" fmla="*/ 1427165 h 1549093"/>
                    <a:gd name="connsiteX0" fmla="*/ 2764763 w 2764763"/>
                    <a:gd name="connsiteY0" fmla="*/ 1427165 h 1549093"/>
                    <a:gd name="connsiteX1" fmla="*/ 1069606 w 2764763"/>
                    <a:gd name="connsiteY1" fmla="*/ 294714 h 1549093"/>
                    <a:gd name="connsiteX2" fmla="*/ 462 w 2764763"/>
                    <a:gd name="connsiteY2" fmla="*/ 76665 h 1549093"/>
                    <a:gd name="connsiteX3" fmla="*/ 1189182 w 2764763"/>
                    <a:gd name="connsiteY3" fmla="*/ 1399029 h 1549093"/>
                    <a:gd name="connsiteX4" fmla="*/ 2764763 w 2764763"/>
                    <a:gd name="connsiteY4" fmla="*/ 1427165 h 1549093"/>
                    <a:gd name="connsiteX0" fmla="*/ 2772649 w 2772649"/>
                    <a:gd name="connsiteY0" fmla="*/ 1377441 h 1418547"/>
                    <a:gd name="connsiteX1" fmla="*/ 1077492 w 2772649"/>
                    <a:gd name="connsiteY1" fmla="*/ 244990 h 1418547"/>
                    <a:gd name="connsiteX2" fmla="*/ 8348 w 2772649"/>
                    <a:gd name="connsiteY2" fmla="*/ 26941 h 1418547"/>
                    <a:gd name="connsiteX3" fmla="*/ 735059 w 2772649"/>
                    <a:gd name="connsiteY3" fmla="*/ 821362 h 1418547"/>
                    <a:gd name="connsiteX4" fmla="*/ 1197068 w 2772649"/>
                    <a:gd name="connsiteY4" fmla="*/ 1349305 h 1418547"/>
                    <a:gd name="connsiteX5" fmla="*/ 2772649 w 2772649"/>
                    <a:gd name="connsiteY5" fmla="*/ 1377441 h 1418547"/>
                    <a:gd name="connsiteX0" fmla="*/ 2772649 w 2772649"/>
                    <a:gd name="connsiteY0" fmla="*/ 1377441 h 1433503"/>
                    <a:gd name="connsiteX1" fmla="*/ 1077492 w 2772649"/>
                    <a:gd name="connsiteY1" fmla="*/ 244990 h 1433503"/>
                    <a:gd name="connsiteX2" fmla="*/ 8348 w 2772649"/>
                    <a:gd name="connsiteY2" fmla="*/ 26941 h 1433503"/>
                    <a:gd name="connsiteX3" fmla="*/ 735059 w 2772649"/>
                    <a:gd name="connsiteY3" fmla="*/ 821362 h 1433503"/>
                    <a:gd name="connsiteX4" fmla="*/ 1197068 w 2772649"/>
                    <a:gd name="connsiteY4" fmla="*/ 1349305 h 1433503"/>
                    <a:gd name="connsiteX5" fmla="*/ 2772649 w 2772649"/>
                    <a:gd name="connsiteY5" fmla="*/ 1377441 h 1433503"/>
                    <a:gd name="connsiteX0" fmla="*/ 2772649 w 2772649"/>
                    <a:gd name="connsiteY0" fmla="*/ 1377441 h 1471701"/>
                    <a:gd name="connsiteX1" fmla="*/ 1077492 w 2772649"/>
                    <a:gd name="connsiteY1" fmla="*/ 244990 h 1471701"/>
                    <a:gd name="connsiteX2" fmla="*/ 8348 w 2772649"/>
                    <a:gd name="connsiteY2" fmla="*/ 26941 h 1471701"/>
                    <a:gd name="connsiteX3" fmla="*/ 735059 w 2772649"/>
                    <a:gd name="connsiteY3" fmla="*/ 821362 h 1471701"/>
                    <a:gd name="connsiteX4" fmla="*/ 1266642 w 2772649"/>
                    <a:gd name="connsiteY4" fmla="*/ 1408940 h 1471701"/>
                    <a:gd name="connsiteX5" fmla="*/ 2772649 w 2772649"/>
                    <a:gd name="connsiteY5" fmla="*/ 1377441 h 1471701"/>
                    <a:gd name="connsiteX0" fmla="*/ 2772772 w 2772772"/>
                    <a:gd name="connsiteY0" fmla="*/ 1377441 h 1452595"/>
                    <a:gd name="connsiteX1" fmla="*/ 1077615 w 2772772"/>
                    <a:gd name="connsiteY1" fmla="*/ 244990 h 1452595"/>
                    <a:gd name="connsiteX2" fmla="*/ 8471 w 2772772"/>
                    <a:gd name="connsiteY2" fmla="*/ 26941 h 1452595"/>
                    <a:gd name="connsiteX3" fmla="*/ 725243 w 2772772"/>
                    <a:gd name="connsiteY3" fmla="*/ 841240 h 1452595"/>
                    <a:gd name="connsiteX4" fmla="*/ 1266765 w 2772772"/>
                    <a:gd name="connsiteY4" fmla="*/ 1408940 h 1452595"/>
                    <a:gd name="connsiteX5" fmla="*/ 2772772 w 2772772"/>
                    <a:gd name="connsiteY5" fmla="*/ 1377441 h 1452595"/>
                    <a:gd name="connsiteX0" fmla="*/ 2772772 w 2772772"/>
                    <a:gd name="connsiteY0" fmla="*/ 1377441 h 1483118"/>
                    <a:gd name="connsiteX1" fmla="*/ 1077615 w 2772772"/>
                    <a:gd name="connsiteY1" fmla="*/ 244990 h 1483118"/>
                    <a:gd name="connsiteX2" fmla="*/ 8471 w 2772772"/>
                    <a:gd name="connsiteY2" fmla="*/ 26941 h 1483118"/>
                    <a:gd name="connsiteX3" fmla="*/ 725243 w 2772772"/>
                    <a:gd name="connsiteY3" fmla="*/ 841240 h 1483118"/>
                    <a:gd name="connsiteX4" fmla="*/ 1266765 w 2772772"/>
                    <a:gd name="connsiteY4" fmla="*/ 1448697 h 1483118"/>
                    <a:gd name="connsiteX5" fmla="*/ 2772772 w 2772772"/>
                    <a:gd name="connsiteY5" fmla="*/ 1377441 h 1483118"/>
                    <a:gd name="connsiteX0" fmla="*/ 2772772 w 2772772"/>
                    <a:gd name="connsiteY0" fmla="*/ 1377441 h 1508098"/>
                    <a:gd name="connsiteX1" fmla="*/ 1077615 w 2772772"/>
                    <a:gd name="connsiteY1" fmla="*/ 244990 h 1508098"/>
                    <a:gd name="connsiteX2" fmla="*/ 8471 w 2772772"/>
                    <a:gd name="connsiteY2" fmla="*/ 26941 h 1508098"/>
                    <a:gd name="connsiteX3" fmla="*/ 725243 w 2772772"/>
                    <a:gd name="connsiteY3" fmla="*/ 841240 h 1508098"/>
                    <a:gd name="connsiteX4" fmla="*/ 1336339 w 2772772"/>
                    <a:gd name="connsiteY4" fmla="*/ 1478514 h 1508098"/>
                    <a:gd name="connsiteX5" fmla="*/ 2772772 w 2772772"/>
                    <a:gd name="connsiteY5" fmla="*/ 1377441 h 1508098"/>
                    <a:gd name="connsiteX0" fmla="*/ 2742954 w 2742954"/>
                    <a:gd name="connsiteY0" fmla="*/ 1336740 h 1499923"/>
                    <a:gd name="connsiteX1" fmla="*/ 1077615 w 2742954"/>
                    <a:gd name="connsiteY1" fmla="*/ 244046 h 1499923"/>
                    <a:gd name="connsiteX2" fmla="*/ 8471 w 2742954"/>
                    <a:gd name="connsiteY2" fmla="*/ 25997 h 1499923"/>
                    <a:gd name="connsiteX3" fmla="*/ 725243 w 2742954"/>
                    <a:gd name="connsiteY3" fmla="*/ 840296 h 1499923"/>
                    <a:gd name="connsiteX4" fmla="*/ 1336339 w 2742954"/>
                    <a:gd name="connsiteY4" fmla="*/ 1477570 h 1499923"/>
                    <a:gd name="connsiteX5" fmla="*/ 2742954 w 2742954"/>
                    <a:gd name="connsiteY5" fmla="*/ 1336740 h 1499923"/>
                    <a:gd name="connsiteX0" fmla="*/ 2742954 w 2742954"/>
                    <a:gd name="connsiteY0" fmla="*/ 1336740 h 1511448"/>
                    <a:gd name="connsiteX1" fmla="*/ 1077615 w 2742954"/>
                    <a:gd name="connsiteY1" fmla="*/ 244046 h 1511448"/>
                    <a:gd name="connsiteX2" fmla="*/ 8471 w 2742954"/>
                    <a:gd name="connsiteY2" fmla="*/ 25997 h 1511448"/>
                    <a:gd name="connsiteX3" fmla="*/ 725243 w 2742954"/>
                    <a:gd name="connsiteY3" fmla="*/ 840296 h 1511448"/>
                    <a:gd name="connsiteX4" fmla="*/ 1336339 w 2742954"/>
                    <a:gd name="connsiteY4" fmla="*/ 1477570 h 1511448"/>
                    <a:gd name="connsiteX5" fmla="*/ 2742954 w 2742954"/>
                    <a:gd name="connsiteY5" fmla="*/ 1336740 h 1511448"/>
                    <a:gd name="connsiteX0" fmla="*/ 2742954 w 2742954"/>
                    <a:gd name="connsiteY0" fmla="*/ 1336740 h 1529133"/>
                    <a:gd name="connsiteX1" fmla="*/ 1077615 w 2742954"/>
                    <a:gd name="connsiteY1" fmla="*/ 244046 h 1529133"/>
                    <a:gd name="connsiteX2" fmla="*/ 8471 w 2742954"/>
                    <a:gd name="connsiteY2" fmla="*/ 25997 h 1529133"/>
                    <a:gd name="connsiteX3" fmla="*/ 725243 w 2742954"/>
                    <a:gd name="connsiteY3" fmla="*/ 840296 h 1529133"/>
                    <a:gd name="connsiteX4" fmla="*/ 1346278 w 2742954"/>
                    <a:gd name="connsiteY4" fmla="*/ 1497448 h 1529133"/>
                    <a:gd name="connsiteX5" fmla="*/ 2742954 w 2742954"/>
                    <a:gd name="connsiteY5" fmla="*/ 1336740 h 1529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42954" h="1529133">
                      <a:moveTo>
                        <a:pt x="2742954" y="1336740"/>
                      </a:moveTo>
                      <a:cubicBezTo>
                        <a:pt x="2727714" y="1156205"/>
                        <a:pt x="1533362" y="462503"/>
                        <a:pt x="1077615" y="244046"/>
                      </a:cubicBezTo>
                      <a:cubicBezTo>
                        <a:pt x="621868" y="25589"/>
                        <a:pt x="95361" y="-43561"/>
                        <a:pt x="8471" y="25997"/>
                      </a:cubicBezTo>
                      <a:cubicBezTo>
                        <a:pt x="-78419" y="95555"/>
                        <a:pt x="527123" y="619902"/>
                        <a:pt x="725243" y="840296"/>
                      </a:cubicBezTo>
                      <a:cubicBezTo>
                        <a:pt x="923363" y="1060690"/>
                        <a:pt x="1019932" y="1384890"/>
                        <a:pt x="1346278" y="1497448"/>
                      </a:cubicBezTo>
                      <a:cubicBezTo>
                        <a:pt x="1672624" y="1610006"/>
                        <a:pt x="2399468" y="1390665"/>
                        <a:pt x="2742954" y="133674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Freeform: Shape 36">
                  <a:extLst>
                    <a:ext uri="{FF2B5EF4-FFF2-40B4-BE49-F238E27FC236}">
                      <a16:creationId xmlns:a16="http://schemas.microsoft.com/office/drawing/2014/main" id="{2F382977-F67D-012F-E576-8597330527F8}"/>
                    </a:ext>
                  </a:extLst>
                </p:cNvPr>
                <p:cNvSpPr/>
                <p:nvPr/>
              </p:nvSpPr>
              <p:spPr>
                <a:xfrm rot="18829815" flipH="1">
                  <a:off x="7067235" y="2333415"/>
                  <a:ext cx="775963" cy="1631496"/>
                </a:xfrm>
                <a:custGeom>
                  <a:avLst/>
                  <a:gdLst>
                    <a:gd name="connsiteX0" fmla="*/ 23624 w 940665"/>
                    <a:gd name="connsiteY0" fmla="*/ 1636407 h 1636726"/>
                    <a:gd name="connsiteX1" fmla="*/ 326080 w 940665"/>
                    <a:gd name="connsiteY1" fmla="*/ 257773 h 1636726"/>
                    <a:gd name="connsiteX2" fmla="*/ 938024 w 940665"/>
                    <a:gd name="connsiteY2" fmla="*/ 124130 h 1636726"/>
                    <a:gd name="connsiteX3" fmla="*/ 23624 w 940665"/>
                    <a:gd name="connsiteY3" fmla="*/ 1636407 h 1636726"/>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0 w 867673"/>
                    <a:gd name="connsiteY0" fmla="*/ 1629887 h 1629887"/>
                    <a:gd name="connsiteX1" fmla="*/ 253219 w 867673"/>
                    <a:gd name="connsiteY1" fmla="*/ 258287 h 1629887"/>
                    <a:gd name="connsiteX2" fmla="*/ 865163 w 867673"/>
                    <a:gd name="connsiteY2" fmla="*/ 124644 h 1629887"/>
                    <a:gd name="connsiteX3" fmla="*/ 0 w 867673"/>
                    <a:gd name="connsiteY3" fmla="*/ 1629887 h 1629887"/>
                    <a:gd name="connsiteX0" fmla="*/ 0 w 868996"/>
                    <a:gd name="connsiteY0" fmla="*/ 1627137 h 1627137"/>
                    <a:gd name="connsiteX1" fmla="*/ 302456 w 868996"/>
                    <a:gd name="connsiteY1" fmla="*/ 262571 h 1627137"/>
                    <a:gd name="connsiteX2" fmla="*/ 865163 w 868996"/>
                    <a:gd name="connsiteY2" fmla="*/ 121894 h 1627137"/>
                    <a:gd name="connsiteX3" fmla="*/ 0 w 868996"/>
                    <a:gd name="connsiteY3" fmla="*/ 1627137 h 1627137"/>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97774"/>
                    <a:gd name="connsiteY0" fmla="*/ 1618974 h 1618974"/>
                    <a:gd name="connsiteX1" fmla="*/ 330591 w 897774"/>
                    <a:gd name="connsiteY1" fmla="*/ 261442 h 1618974"/>
                    <a:gd name="connsiteX2" fmla="*/ 893298 w 897774"/>
                    <a:gd name="connsiteY2" fmla="*/ 120765 h 1618974"/>
                    <a:gd name="connsiteX3" fmla="*/ 0 w 897774"/>
                    <a:gd name="connsiteY3" fmla="*/ 1618974 h 1618974"/>
                    <a:gd name="connsiteX0" fmla="*/ 0 w 918726"/>
                    <a:gd name="connsiteY0" fmla="*/ 1552180 h 1552180"/>
                    <a:gd name="connsiteX1" fmla="*/ 330591 w 918726"/>
                    <a:gd name="connsiteY1" fmla="*/ 194648 h 1552180"/>
                    <a:gd name="connsiteX2" fmla="*/ 914400 w 918726"/>
                    <a:gd name="connsiteY2" fmla="*/ 152445 h 1552180"/>
                    <a:gd name="connsiteX3" fmla="*/ 0 w 918726"/>
                    <a:gd name="connsiteY3" fmla="*/ 1552180 h 1552180"/>
                    <a:gd name="connsiteX0" fmla="*/ 0 w 954018"/>
                    <a:gd name="connsiteY0" fmla="*/ 1552180 h 1552180"/>
                    <a:gd name="connsiteX1" fmla="*/ 330591 w 954018"/>
                    <a:gd name="connsiteY1" fmla="*/ 194648 h 1552180"/>
                    <a:gd name="connsiteX2" fmla="*/ 914400 w 954018"/>
                    <a:gd name="connsiteY2" fmla="*/ 152445 h 1552180"/>
                    <a:gd name="connsiteX3" fmla="*/ 0 w 954018"/>
                    <a:gd name="connsiteY3" fmla="*/ 1552180 h 1552180"/>
                    <a:gd name="connsiteX0" fmla="*/ 0 w 920070"/>
                    <a:gd name="connsiteY0" fmla="*/ 1552121 h 1552121"/>
                    <a:gd name="connsiteX1" fmla="*/ 368653 w 920070"/>
                    <a:gd name="connsiteY1" fmla="*/ 194705 h 1552121"/>
                    <a:gd name="connsiteX2" fmla="*/ 914400 w 920070"/>
                    <a:gd name="connsiteY2" fmla="*/ 152386 h 1552121"/>
                    <a:gd name="connsiteX3" fmla="*/ 0 w 920070"/>
                    <a:gd name="connsiteY3" fmla="*/ 1552121 h 1552121"/>
                    <a:gd name="connsiteX0" fmla="*/ 0 w 951525"/>
                    <a:gd name="connsiteY0" fmla="*/ 1551965 h 1551965"/>
                    <a:gd name="connsiteX1" fmla="*/ 368653 w 951525"/>
                    <a:gd name="connsiteY1" fmla="*/ 194549 h 1551965"/>
                    <a:gd name="connsiteX2" fmla="*/ 914400 w 951525"/>
                    <a:gd name="connsiteY2" fmla="*/ 152230 h 1551965"/>
                    <a:gd name="connsiteX3" fmla="*/ 0 w 951525"/>
                    <a:gd name="connsiteY3" fmla="*/ 1551965 h 1551965"/>
                    <a:gd name="connsiteX0" fmla="*/ 0 w 951525"/>
                    <a:gd name="connsiteY0" fmla="*/ 1551965 h 1551965"/>
                    <a:gd name="connsiteX1" fmla="*/ 368653 w 951525"/>
                    <a:gd name="connsiteY1" fmla="*/ 194549 h 1551965"/>
                    <a:gd name="connsiteX2" fmla="*/ 914400 w 951525"/>
                    <a:gd name="connsiteY2" fmla="*/ 152230 h 1551965"/>
                    <a:gd name="connsiteX3" fmla="*/ 0 w 951525"/>
                    <a:gd name="connsiteY3" fmla="*/ 1551965 h 1551965"/>
                    <a:gd name="connsiteX0" fmla="*/ 0 w 987923"/>
                    <a:gd name="connsiteY0" fmla="*/ 1539835 h 1539835"/>
                    <a:gd name="connsiteX1" fmla="*/ 368653 w 987923"/>
                    <a:gd name="connsiteY1" fmla="*/ 182419 h 1539835"/>
                    <a:gd name="connsiteX2" fmla="*/ 952362 w 987923"/>
                    <a:gd name="connsiteY2" fmla="*/ 160110 h 1539835"/>
                    <a:gd name="connsiteX3" fmla="*/ 0 w 987923"/>
                    <a:gd name="connsiteY3" fmla="*/ 1539835 h 1539835"/>
                  </a:gdLst>
                  <a:ahLst/>
                  <a:cxnLst>
                    <a:cxn ang="0">
                      <a:pos x="connsiteX0" y="connsiteY0"/>
                    </a:cxn>
                    <a:cxn ang="0">
                      <a:pos x="connsiteX1" y="connsiteY1"/>
                    </a:cxn>
                    <a:cxn ang="0">
                      <a:pos x="connsiteX2" y="connsiteY2"/>
                    </a:cxn>
                    <a:cxn ang="0">
                      <a:pos x="connsiteX3" y="connsiteY3"/>
                    </a:cxn>
                  </a:cxnLst>
                  <a:rect l="l" t="t" r="r" b="b"/>
                  <a:pathLst>
                    <a:path w="987923" h="1539835">
                      <a:moveTo>
                        <a:pt x="0" y="1539835"/>
                      </a:moveTo>
                      <a:cubicBezTo>
                        <a:pt x="10551" y="1407364"/>
                        <a:pt x="209926" y="412373"/>
                        <a:pt x="368653" y="182419"/>
                      </a:cubicBezTo>
                      <a:cubicBezTo>
                        <a:pt x="527380" y="-47535"/>
                        <a:pt x="1140674" y="-65740"/>
                        <a:pt x="952362" y="160110"/>
                      </a:cubicBezTo>
                      <a:cubicBezTo>
                        <a:pt x="764050" y="385960"/>
                        <a:pt x="242668" y="1088496"/>
                        <a:pt x="0" y="1539835"/>
                      </a:cubicBezTo>
                      <a:close/>
                    </a:path>
                  </a:pathLst>
                </a:custGeom>
                <a:gradFill flip="none" rotWithShape="1">
                  <a:gsLst>
                    <a:gs pos="0">
                      <a:srgbClr val="FF6600"/>
                    </a:gs>
                    <a:gs pos="100000">
                      <a:srgbClr val="FFC00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Freeform: Shape 37">
                  <a:extLst>
                    <a:ext uri="{FF2B5EF4-FFF2-40B4-BE49-F238E27FC236}">
                      <a16:creationId xmlns:a16="http://schemas.microsoft.com/office/drawing/2014/main" id="{35C797B6-6EE4-C261-285F-DE63A1632D27}"/>
                    </a:ext>
                  </a:extLst>
                </p:cNvPr>
                <p:cNvSpPr/>
                <p:nvPr/>
              </p:nvSpPr>
              <p:spPr>
                <a:xfrm rot="17509198" flipH="1">
                  <a:off x="7218592" y="2591827"/>
                  <a:ext cx="488750" cy="1589901"/>
                </a:xfrm>
                <a:custGeom>
                  <a:avLst/>
                  <a:gdLst>
                    <a:gd name="connsiteX0" fmla="*/ 23624 w 940665"/>
                    <a:gd name="connsiteY0" fmla="*/ 1636407 h 1636726"/>
                    <a:gd name="connsiteX1" fmla="*/ 326080 w 940665"/>
                    <a:gd name="connsiteY1" fmla="*/ 257773 h 1636726"/>
                    <a:gd name="connsiteX2" fmla="*/ 938024 w 940665"/>
                    <a:gd name="connsiteY2" fmla="*/ 124130 h 1636726"/>
                    <a:gd name="connsiteX3" fmla="*/ 23624 w 940665"/>
                    <a:gd name="connsiteY3" fmla="*/ 1636407 h 1636726"/>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0 w 867673"/>
                    <a:gd name="connsiteY0" fmla="*/ 1629887 h 1629887"/>
                    <a:gd name="connsiteX1" fmla="*/ 253219 w 867673"/>
                    <a:gd name="connsiteY1" fmla="*/ 258287 h 1629887"/>
                    <a:gd name="connsiteX2" fmla="*/ 865163 w 867673"/>
                    <a:gd name="connsiteY2" fmla="*/ 124644 h 1629887"/>
                    <a:gd name="connsiteX3" fmla="*/ 0 w 867673"/>
                    <a:gd name="connsiteY3" fmla="*/ 1629887 h 1629887"/>
                    <a:gd name="connsiteX0" fmla="*/ 0 w 868996"/>
                    <a:gd name="connsiteY0" fmla="*/ 1627137 h 1627137"/>
                    <a:gd name="connsiteX1" fmla="*/ 302456 w 868996"/>
                    <a:gd name="connsiteY1" fmla="*/ 262571 h 1627137"/>
                    <a:gd name="connsiteX2" fmla="*/ 865163 w 868996"/>
                    <a:gd name="connsiteY2" fmla="*/ 121894 h 1627137"/>
                    <a:gd name="connsiteX3" fmla="*/ 0 w 868996"/>
                    <a:gd name="connsiteY3" fmla="*/ 1627137 h 1627137"/>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97774"/>
                    <a:gd name="connsiteY0" fmla="*/ 1618974 h 1618974"/>
                    <a:gd name="connsiteX1" fmla="*/ 330591 w 897774"/>
                    <a:gd name="connsiteY1" fmla="*/ 261442 h 1618974"/>
                    <a:gd name="connsiteX2" fmla="*/ 893298 w 897774"/>
                    <a:gd name="connsiteY2" fmla="*/ 120765 h 1618974"/>
                    <a:gd name="connsiteX3" fmla="*/ 0 w 897774"/>
                    <a:gd name="connsiteY3" fmla="*/ 1618974 h 1618974"/>
                    <a:gd name="connsiteX0" fmla="*/ 0 w 918726"/>
                    <a:gd name="connsiteY0" fmla="*/ 1552180 h 1552180"/>
                    <a:gd name="connsiteX1" fmla="*/ 330591 w 918726"/>
                    <a:gd name="connsiteY1" fmla="*/ 194648 h 1552180"/>
                    <a:gd name="connsiteX2" fmla="*/ 914400 w 918726"/>
                    <a:gd name="connsiteY2" fmla="*/ 152445 h 1552180"/>
                    <a:gd name="connsiteX3" fmla="*/ 0 w 918726"/>
                    <a:gd name="connsiteY3" fmla="*/ 1552180 h 1552180"/>
                    <a:gd name="connsiteX0" fmla="*/ 0 w 954018"/>
                    <a:gd name="connsiteY0" fmla="*/ 1552180 h 1552180"/>
                    <a:gd name="connsiteX1" fmla="*/ 330591 w 954018"/>
                    <a:gd name="connsiteY1" fmla="*/ 194648 h 1552180"/>
                    <a:gd name="connsiteX2" fmla="*/ 914400 w 954018"/>
                    <a:gd name="connsiteY2" fmla="*/ 152445 h 1552180"/>
                    <a:gd name="connsiteX3" fmla="*/ 0 w 954018"/>
                    <a:gd name="connsiteY3" fmla="*/ 1552180 h 1552180"/>
                    <a:gd name="connsiteX0" fmla="*/ 0 w 745316"/>
                    <a:gd name="connsiteY0" fmla="*/ 1422571 h 1422571"/>
                    <a:gd name="connsiteX1" fmla="*/ 330591 w 745316"/>
                    <a:gd name="connsiteY1" fmla="*/ 65039 h 1422571"/>
                    <a:gd name="connsiteX2" fmla="*/ 693508 w 745316"/>
                    <a:gd name="connsiteY2" fmla="*/ 339733 h 1422571"/>
                    <a:gd name="connsiteX3" fmla="*/ 0 w 745316"/>
                    <a:gd name="connsiteY3" fmla="*/ 1422571 h 1422571"/>
                    <a:gd name="connsiteX0" fmla="*/ 0 w 703523"/>
                    <a:gd name="connsiteY0" fmla="*/ 1592275 h 1592275"/>
                    <a:gd name="connsiteX1" fmla="*/ 383457 w 703523"/>
                    <a:gd name="connsiteY1" fmla="*/ 46463 h 1592275"/>
                    <a:gd name="connsiteX2" fmla="*/ 693508 w 703523"/>
                    <a:gd name="connsiteY2" fmla="*/ 509437 h 1592275"/>
                    <a:gd name="connsiteX3" fmla="*/ 0 w 703523"/>
                    <a:gd name="connsiteY3" fmla="*/ 1592275 h 1592275"/>
                    <a:gd name="connsiteX0" fmla="*/ 0 w 704697"/>
                    <a:gd name="connsiteY0" fmla="*/ 1582623 h 1582623"/>
                    <a:gd name="connsiteX1" fmla="*/ 383457 w 704697"/>
                    <a:gd name="connsiteY1" fmla="*/ 36811 h 1582623"/>
                    <a:gd name="connsiteX2" fmla="*/ 693508 w 704697"/>
                    <a:gd name="connsiteY2" fmla="*/ 499785 h 1582623"/>
                    <a:gd name="connsiteX3" fmla="*/ 0 w 704697"/>
                    <a:gd name="connsiteY3" fmla="*/ 1582623 h 1582623"/>
                    <a:gd name="connsiteX0" fmla="*/ 0 w 664095"/>
                    <a:gd name="connsiteY0" fmla="*/ 1614102 h 1614102"/>
                    <a:gd name="connsiteX1" fmla="*/ 345769 w 664095"/>
                    <a:gd name="connsiteY1" fmla="*/ 47965 h 1614102"/>
                    <a:gd name="connsiteX2" fmla="*/ 655820 w 664095"/>
                    <a:gd name="connsiteY2" fmla="*/ 510939 h 1614102"/>
                    <a:gd name="connsiteX3" fmla="*/ 0 w 664095"/>
                    <a:gd name="connsiteY3" fmla="*/ 1614102 h 1614102"/>
                    <a:gd name="connsiteX0" fmla="*/ 0 w 712574"/>
                    <a:gd name="connsiteY0" fmla="*/ 1611707 h 1611707"/>
                    <a:gd name="connsiteX1" fmla="*/ 345769 w 712574"/>
                    <a:gd name="connsiteY1" fmla="*/ 45570 h 1611707"/>
                    <a:gd name="connsiteX2" fmla="*/ 705290 w 712574"/>
                    <a:gd name="connsiteY2" fmla="*/ 525178 h 1611707"/>
                    <a:gd name="connsiteX3" fmla="*/ 0 w 712574"/>
                    <a:gd name="connsiteY3" fmla="*/ 1611707 h 1611707"/>
                    <a:gd name="connsiteX0" fmla="*/ 0 w 743663"/>
                    <a:gd name="connsiteY0" fmla="*/ 1599965 h 1599965"/>
                    <a:gd name="connsiteX1" fmla="*/ 345769 w 743663"/>
                    <a:gd name="connsiteY1" fmla="*/ 33828 h 1599965"/>
                    <a:gd name="connsiteX2" fmla="*/ 736897 w 743663"/>
                    <a:gd name="connsiteY2" fmla="*/ 609152 h 1599965"/>
                    <a:gd name="connsiteX3" fmla="*/ 0 w 743663"/>
                    <a:gd name="connsiteY3" fmla="*/ 1599965 h 1599965"/>
                    <a:gd name="connsiteX0" fmla="*/ 0 w 664459"/>
                    <a:gd name="connsiteY0" fmla="*/ 1565756 h 1565756"/>
                    <a:gd name="connsiteX1" fmla="*/ 269122 w 664459"/>
                    <a:gd name="connsiteY1" fmla="*/ 31890 h 1565756"/>
                    <a:gd name="connsiteX2" fmla="*/ 660250 w 664459"/>
                    <a:gd name="connsiteY2" fmla="*/ 607214 h 1565756"/>
                    <a:gd name="connsiteX3" fmla="*/ 0 w 664459"/>
                    <a:gd name="connsiteY3" fmla="*/ 1565756 h 1565756"/>
                    <a:gd name="connsiteX0" fmla="*/ 0 w 662275"/>
                    <a:gd name="connsiteY0" fmla="*/ 1577912 h 1577912"/>
                    <a:gd name="connsiteX1" fmla="*/ 199160 w 662275"/>
                    <a:gd name="connsiteY1" fmla="*/ 31345 h 1577912"/>
                    <a:gd name="connsiteX2" fmla="*/ 660250 w 662275"/>
                    <a:gd name="connsiteY2" fmla="*/ 619370 h 1577912"/>
                    <a:gd name="connsiteX3" fmla="*/ 0 w 662275"/>
                    <a:gd name="connsiteY3" fmla="*/ 1577912 h 1577912"/>
                    <a:gd name="connsiteX0" fmla="*/ 0 w 640718"/>
                    <a:gd name="connsiteY0" fmla="*/ 1579212 h 1579212"/>
                    <a:gd name="connsiteX1" fmla="*/ 199160 w 640718"/>
                    <a:gd name="connsiteY1" fmla="*/ 32645 h 1579212"/>
                    <a:gd name="connsiteX2" fmla="*/ 638600 w 640718"/>
                    <a:gd name="connsiteY2" fmla="*/ 607981 h 1579212"/>
                    <a:gd name="connsiteX3" fmla="*/ 0 w 640718"/>
                    <a:gd name="connsiteY3" fmla="*/ 1579212 h 1579212"/>
                    <a:gd name="connsiteX0" fmla="*/ 0 w 604203"/>
                    <a:gd name="connsiteY0" fmla="*/ 1571113 h 1571113"/>
                    <a:gd name="connsiteX1" fmla="*/ 199160 w 604203"/>
                    <a:gd name="connsiteY1" fmla="*/ 24546 h 1571113"/>
                    <a:gd name="connsiteX2" fmla="*/ 601904 w 604203"/>
                    <a:gd name="connsiteY2" fmla="*/ 687658 h 1571113"/>
                    <a:gd name="connsiteX3" fmla="*/ 0 w 604203"/>
                    <a:gd name="connsiteY3" fmla="*/ 1571113 h 1571113"/>
                    <a:gd name="connsiteX0" fmla="*/ 0 w 602636"/>
                    <a:gd name="connsiteY0" fmla="*/ 1525626 h 1525626"/>
                    <a:gd name="connsiteX1" fmla="*/ 120839 w 602636"/>
                    <a:gd name="connsiteY1" fmla="*/ 26069 h 1525626"/>
                    <a:gd name="connsiteX2" fmla="*/ 601904 w 602636"/>
                    <a:gd name="connsiteY2" fmla="*/ 642171 h 1525626"/>
                    <a:gd name="connsiteX3" fmla="*/ 0 w 602636"/>
                    <a:gd name="connsiteY3" fmla="*/ 1525626 h 1525626"/>
                    <a:gd name="connsiteX0" fmla="*/ 0 w 602545"/>
                    <a:gd name="connsiteY0" fmla="*/ 1533300 h 1533300"/>
                    <a:gd name="connsiteX1" fmla="*/ 120839 w 602545"/>
                    <a:gd name="connsiteY1" fmla="*/ 33743 h 1533300"/>
                    <a:gd name="connsiteX2" fmla="*/ 601904 w 602545"/>
                    <a:gd name="connsiteY2" fmla="*/ 649845 h 1533300"/>
                    <a:gd name="connsiteX3" fmla="*/ 0 w 602545"/>
                    <a:gd name="connsiteY3" fmla="*/ 1533300 h 1533300"/>
                    <a:gd name="connsiteX0" fmla="*/ 0 w 602597"/>
                    <a:gd name="connsiteY0" fmla="*/ 1529581 h 1529581"/>
                    <a:gd name="connsiteX1" fmla="*/ 120839 w 602597"/>
                    <a:gd name="connsiteY1" fmla="*/ 30024 h 1529581"/>
                    <a:gd name="connsiteX2" fmla="*/ 601904 w 602597"/>
                    <a:gd name="connsiteY2" fmla="*/ 646126 h 1529581"/>
                    <a:gd name="connsiteX3" fmla="*/ 0 w 602597"/>
                    <a:gd name="connsiteY3" fmla="*/ 1529581 h 1529581"/>
                    <a:gd name="connsiteX0" fmla="*/ 7031 w 609628"/>
                    <a:gd name="connsiteY0" fmla="*/ 1529581 h 1529581"/>
                    <a:gd name="connsiteX1" fmla="*/ 127870 w 609628"/>
                    <a:gd name="connsiteY1" fmla="*/ 30024 h 1529581"/>
                    <a:gd name="connsiteX2" fmla="*/ 608935 w 609628"/>
                    <a:gd name="connsiteY2" fmla="*/ 646126 h 1529581"/>
                    <a:gd name="connsiteX3" fmla="*/ 7031 w 609628"/>
                    <a:gd name="connsiteY3" fmla="*/ 1529581 h 1529581"/>
                    <a:gd name="connsiteX0" fmla="*/ 9991 w 635921"/>
                    <a:gd name="connsiteY0" fmla="*/ 1526182 h 1526182"/>
                    <a:gd name="connsiteX1" fmla="*/ 130830 w 635921"/>
                    <a:gd name="connsiteY1" fmla="*/ 26625 h 1526182"/>
                    <a:gd name="connsiteX2" fmla="*/ 635222 w 635921"/>
                    <a:gd name="connsiteY2" fmla="*/ 636463 h 1526182"/>
                    <a:gd name="connsiteX3" fmla="*/ 9991 w 635921"/>
                    <a:gd name="connsiteY3" fmla="*/ 1526182 h 1526182"/>
                    <a:gd name="connsiteX0" fmla="*/ 9991 w 636598"/>
                    <a:gd name="connsiteY0" fmla="*/ 1526182 h 1526182"/>
                    <a:gd name="connsiteX1" fmla="*/ 130830 w 636598"/>
                    <a:gd name="connsiteY1" fmla="*/ 26625 h 1526182"/>
                    <a:gd name="connsiteX2" fmla="*/ 635222 w 636598"/>
                    <a:gd name="connsiteY2" fmla="*/ 636463 h 1526182"/>
                    <a:gd name="connsiteX3" fmla="*/ 9991 w 636598"/>
                    <a:gd name="connsiteY3" fmla="*/ 1526182 h 1526182"/>
                    <a:gd name="connsiteX0" fmla="*/ 9991 w 636926"/>
                    <a:gd name="connsiteY0" fmla="*/ 1526182 h 1526182"/>
                    <a:gd name="connsiteX1" fmla="*/ 130830 w 636926"/>
                    <a:gd name="connsiteY1" fmla="*/ 26625 h 1526182"/>
                    <a:gd name="connsiteX2" fmla="*/ 635222 w 636926"/>
                    <a:gd name="connsiteY2" fmla="*/ 636463 h 1526182"/>
                    <a:gd name="connsiteX3" fmla="*/ 9991 w 636926"/>
                    <a:gd name="connsiteY3" fmla="*/ 1526182 h 1526182"/>
                    <a:gd name="connsiteX0" fmla="*/ 9148 w 635189"/>
                    <a:gd name="connsiteY0" fmla="*/ 1436915 h 1436915"/>
                    <a:gd name="connsiteX1" fmla="*/ 138270 w 635189"/>
                    <a:gd name="connsiteY1" fmla="*/ 30367 h 1436915"/>
                    <a:gd name="connsiteX2" fmla="*/ 634379 w 635189"/>
                    <a:gd name="connsiteY2" fmla="*/ 547196 h 1436915"/>
                    <a:gd name="connsiteX3" fmla="*/ 9148 w 635189"/>
                    <a:gd name="connsiteY3" fmla="*/ 1436915 h 1436915"/>
                    <a:gd name="connsiteX0" fmla="*/ 8887 w 616611"/>
                    <a:gd name="connsiteY0" fmla="*/ 1432551 h 1432551"/>
                    <a:gd name="connsiteX1" fmla="*/ 138009 w 616611"/>
                    <a:gd name="connsiteY1" fmla="*/ 26003 h 1432551"/>
                    <a:gd name="connsiteX2" fmla="*/ 615771 w 616611"/>
                    <a:gd name="connsiteY2" fmla="*/ 586720 h 1432551"/>
                    <a:gd name="connsiteX3" fmla="*/ 8887 w 616611"/>
                    <a:gd name="connsiteY3" fmla="*/ 1432551 h 1432551"/>
                    <a:gd name="connsiteX0" fmla="*/ 6277 w 614708"/>
                    <a:gd name="connsiteY0" fmla="*/ 1376399 h 1376399"/>
                    <a:gd name="connsiteX1" fmla="*/ 175350 w 614708"/>
                    <a:gd name="connsiteY1" fmla="*/ 28381 h 1376399"/>
                    <a:gd name="connsiteX2" fmla="*/ 613161 w 614708"/>
                    <a:gd name="connsiteY2" fmla="*/ 530568 h 1376399"/>
                    <a:gd name="connsiteX3" fmla="*/ 6277 w 614708"/>
                    <a:gd name="connsiteY3" fmla="*/ 1376399 h 1376399"/>
                    <a:gd name="connsiteX0" fmla="*/ 8276 w 616899"/>
                    <a:gd name="connsiteY0" fmla="*/ 1363353 h 1363353"/>
                    <a:gd name="connsiteX1" fmla="*/ 177349 w 616899"/>
                    <a:gd name="connsiteY1" fmla="*/ 15335 h 1363353"/>
                    <a:gd name="connsiteX2" fmla="*/ 615160 w 616899"/>
                    <a:gd name="connsiteY2" fmla="*/ 517522 h 1363353"/>
                    <a:gd name="connsiteX3" fmla="*/ 8276 w 616899"/>
                    <a:gd name="connsiteY3" fmla="*/ 1363353 h 1363353"/>
                    <a:gd name="connsiteX0" fmla="*/ 10683 w 618769"/>
                    <a:gd name="connsiteY0" fmla="*/ 1398965 h 1398965"/>
                    <a:gd name="connsiteX1" fmla="*/ 154787 w 618769"/>
                    <a:gd name="connsiteY1" fmla="*/ 14367 h 1398965"/>
                    <a:gd name="connsiteX2" fmla="*/ 617567 w 618769"/>
                    <a:gd name="connsiteY2" fmla="*/ 553134 h 1398965"/>
                    <a:gd name="connsiteX3" fmla="*/ 10683 w 618769"/>
                    <a:gd name="connsiteY3" fmla="*/ 1398965 h 1398965"/>
                    <a:gd name="connsiteX0" fmla="*/ 6912 w 534729"/>
                    <a:gd name="connsiteY0" fmla="*/ 1408619 h 1408619"/>
                    <a:gd name="connsiteX1" fmla="*/ 151016 w 534729"/>
                    <a:gd name="connsiteY1" fmla="*/ 24021 h 1408619"/>
                    <a:gd name="connsiteX2" fmla="*/ 533441 w 534729"/>
                    <a:gd name="connsiteY2" fmla="*/ 593448 h 1408619"/>
                    <a:gd name="connsiteX3" fmla="*/ 6912 w 534729"/>
                    <a:gd name="connsiteY3" fmla="*/ 1408619 h 1408619"/>
                    <a:gd name="connsiteX0" fmla="*/ 6040 w 534248"/>
                    <a:gd name="connsiteY0" fmla="*/ 1343266 h 1343266"/>
                    <a:gd name="connsiteX1" fmla="*/ 167574 w 534248"/>
                    <a:gd name="connsiteY1" fmla="*/ 26598 h 1343266"/>
                    <a:gd name="connsiteX2" fmla="*/ 532569 w 534248"/>
                    <a:gd name="connsiteY2" fmla="*/ 528095 h 1343266"/>
                    <a:gd name="connsiteX3" fmla="*/ 6040 w 534248"/>
                    <a:gd name="connsiteY3" fmla="*/ 1343266 h 1343266"/>
                    <a:gd name="connsiteX0" fmla="*/ 5003 w 562097"/>
                    <a:gd name="connsiteY0" fmla="*/ 1276725 h 1276725"/>
                    <a:gd name="connsiteX1" fmla="*/ 194838 w 562097"/>
                    <a:gd name="connsiteY1" fmla="*/ 26086 h 1276725"/>
                    <a:gd name="connsiteX2" fmla="*/ 559833 w 562097"/>
                    <a:gd name="connsiteY2" fmla="*/ 527583 h 1276725"/>
                    <a:gd name="connsiteX3" fmla="*/ 5003 w 562097"/>
                    <a:gd name="connsiteY3" fmla="*/ 1276725 h 1276725"/>
                    <a:gd name="connsiteX0" fmla="*/ 5003 w 662755"/>
                    <a:gd name="connsiteY0" fmla="*/ 1275558 h 1275558"/>
                    <a:gd name="connsiteX1" fmla="*/ 194838 w 662755"/>
                    <a:gd name="connsiteY1" fmla="*/ 24919 h 1275558"/>
                    <a:gd name="connsiteX2" fmla="*/ 661019 w 662755"/>
                    <a:gd name="connsiteY2" fmla="*/ 551830 h 1275558"/>
                    <a:gd name="connsiteX3" fmla="*/ 5003 w 662755"/>
                    <a:gd name="connsiteY3" fmla="*/ 1275558 h 1275558"/>
                    <a:gd name="connsiteX0" fmla="*/ 5003 w 662755"/>
                    <a:gd name="connsiteY0" fmla="*/ 1275558 h 1275558"/>
                    <a:gd name="connsiteX1" fmla="*/ 194838 w 662755"/>
                    <a:gd name="connsiteY1" fmla="*/ 24919 h 1275558"/>
                    <a:gd name="connsiteX2" fmla="*/ 661019 w 662755"/>
                    <a:gd name="connsiteY2" fmla="*/ 551830 h 1275558"/>
                    <a:gd name="connsiteX3" fmla="*/ 5003 w 662755"/>
                    <a:gd name="connsiteY3" fmla="*/ 1275558 h 1275558"/>
                    <a:gd name="connsiteX0" fmla="*/ 5003 w 662755"/>
                    <a:gd name="connsiteY0" fmla="*/ 1275558 h 1275558"/>
                    <a:gd name="connsiteX1" fmla="*/ 194838 w 662755"/>
                    <a:gd name="connsiteY1" fmla="*/ 24919 h 1275558"/>
                    <a:gd name="connsiteX2" fmla="*/ 661019 w 662755"/>
                    <a:gd name="connsiteY2" fmla="*/ 551830 h 1275558"/>
                    <a:gd name="connsiteX3" fmla="*/ 5003 w 662755"/>
                    <a:gd name="connsiteY3" fmla="*/ 1275558 h 1275558"/>
                    <a:gd name="connsiteX0" fmla="*/ 4478 w 662668"/>
                    <a:gd name="connsiteY0" fmla="*/ 1285342 h 1285342"/>
                    <a:gd name="connsiteX1" fmla="*/ 213512 w 662668"/>
                    <a:gd name="connsiteY1" fmla="*/ 24549 h 1285342"/>
                    <a:gd name="connsiteX2" fmla="*/ 660494 w 662668"/>
                    <a:gd name="connsiteY2" fmla="*/ 561614 h 1285342"/>
                    <a:gd name="connsiteX3" fmla="*/ 4478 w 662668"/>
                    <a:gd name="connsiteY3" fmla="*/ 1285342 h 1285342"/>
                    <a:gd name="connsiteX0" fmla="*/ 4477 w 635106"/>
                    <a:gd name="connsiteY0" fmla="*/ 1285952 h 1285952"/>
                    <a:gd name="connsiteX1" fmla="*/ 213511 w 635106"/>
                    <a:gd name="connsiteY1" fmla="*/ 25159 h 1285952"/>
                    <a:gd name="connsiteX2" fmla="*/ 632778 w 635106"/>
                    <a:gd name="connsiteY2" fmla="*/ 548252 h 1285952"/>
                    <a:gd name="connsiteX3" fmla="*/ 4477 w 635106"/>
                    <a:gd name="connsiteY3" fmla="*/ 1285952 h 1285952"/>
                    <a:gd name="connsiteX0" fmla="*/ 4229 w 645742"/>
                    <a:gd name="connsiteY0" fmla="*/ 1283393 h 1283393"/>
                    <a:gd name="connsiteX1" fmla="*/ 223924 w 645742"/>
                    <a:gd name="connsiteY1" fmla="*/ 25142 h 1283393"/>
                    <a:gd name="connsiteX2" fmla="*/ 643191 w 645742"/>
                    <a:gd name="connsiteY2" fmla="*/ 548235 h 1283393"/>
                    <a:gd name="connsiteX3" fmla="*/ 4229 w 645742"/>
                    <a:gd name="connsiteY3" fmla="*/ 1283393 h 1283393"/>
                    <a:gd name="connsiteX0" fmla="*/ 2129 w 643642"/>
                    <a:gd name="connsiteY0" fmla="*/ 1283393 h 1283393"/>
                    <a:gd name="connsiteX1" fmla="*/ 221824 w 643642"/>
                    <a:gd name="connsiteY1" fmla="*/ 25142 h 1283393"/>
                    <a:gd name="connsiteX2" fmla="*/ 641091 w 643642"/>
                    <a:gd name="connsiteY2" fmla="*/ 548235 h 1283393"/>
                    <a:gd name="connsiteX3" fmla="*/ 2129 w 643642"/>
                    <a:gd name="connsiteY3" fmla="*/ 1283393 h 1283393"/>
                    <a:gd name="connsiteX0" fmla="*/ 2129 w 643642"/>
                    <a:gd name="connsiteY0" fmla="*/ 1283393 h 1283393"/>
                    <a:gd name="connsiteX1" fmla="*/ 221824 w 643642"/>
                    <a:gd name="connsiteY1" fmla="*/ 25142 h 1283393"/>
                    <a:gd name="connsiteX2" fmla="*/ 641091 w 643642"/>
                    <a:gd name="connsiteY2" fmla="*/ 548235 h 1283393"/>
                    <a:gd name="connsiteX3" fmla="*/ 2129 w 643642"/>
                    <a:gd name="connsiteY3" fmla="*/ 1283393 h 1283393"/>
                    <a:gd name="connsiteX0" fmla="*/ 1979 w 656775"/>
                    <a:gd name="connsiteY0" fmla="*/ 1272048 h 1272048"/>
                    <a:gd name="connsiteX1" fmla="*/ 234673 w 656775"/>
                    <a:gd name="connsiteY1" fmla="*/ 25062 h 1272048"/>
                    <a:gd name="connsiteX2" fmla="*/ 653940 w 656775"/>
                    <a:gd name="connsiteY2" fmla="*/ 548155 h 1272048"/>
                    <a:gd name="connsiteX3" fmla="*/ 1979 w 656775"/>
                    <a:gd name="connsiteY3" fmla="*/ 1272048 h 1272048"/>
                  </a:gdLst>
                  <a:ahLst/>
                  <a:cxnLst>
                    <a:cxn ang="0">
                      <a:pos x="connsiteX0" y="connsiteY0"/>
                    </a:cxn>
                    <a:cxn ang="0">
                      <a:pos x="connsiteX1" y="connsiteY1"/>
                    </a:cxn>
                    <a:cxn ang="0">
                      <a:pos x="connsiteX2" y="connsiteY2"/>
                    </a:cxn>
                    <a:cxn ang="0">
                      <a:pos x="connsiteX3" y="connsiteY3"/>
                    </a:cxn>
                  </a:cxnLst>
                  <a:rect l="l" t="t" r="r" b="b"/>
                  <a:pathLst>
                    <a:path w="656775" h="1272048">
                      <a:moveTo>
                        <a:pt x="1979" y="1272048"/>
                      </a:moveTo>
                      <a:cubicBezTo>
                        <a:pt x="-20033" y="967590"/>
                        <a:pt x="146918" y="160924"/>
                        <a:pt x="234673" y="25062"/>
                      </a:cubicBezTo>
                      <a:cubicBezTo>
                        <a:pt x="322428" y="-110800"/>
                        <a:pt x="692722" y="340324"/>
                        <a:pt x="653940" y="548155"/>
                      </a:cubicBezTo>
                      <a:cubicBezTo>
                        <a:pt x="615158" y="755986"/>
                        <a:pt x="435934" y="842930"/>
                        <a:pt x="1979" y="1272048"/>
                      </a:cubicBezTo>
                      <a:close/>
                    </a:path>
                  </a:pathLst>
                </a:custGeom>
                <a:gradFill flip="none" rotWithShape="1">
                  <a:gsLst>
                    <a:gs pos="0">
                      <a:srgbClr val="FF6600"/>
                    </a:gs>
                    <a:gs pos="100000">
                      <a:srgbClr val="FFC00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Freeform: Shape 38">
                  <a:extLst>
                    <a:ext uri="{FF2B5EF4-FFF2-40B4-BE49-F238E27FC236}">
                      <a16:creationId xmlns:a16="http://schemas.microsoft.com/office/drawing/2014/main" id="{F801B263-8767-1319-C40D-5D326D78FCAD}"/>
                    </a:ext>
                  </a:extLst>
                </p:cNvPr>
                <p:cNvSpPr/>
                <p:nvPr/>
              </p:nvSpPr>
              <p:spPr>
                <a:xfrm rot="12823791" flipH="1">
                  <a:off x="5920296" y="2239496"/>
                  <a:ext cx="558448" cy="372225"/>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 name="connsiteX0" fmla="*/ 43484 w 439049"/>
                    <a:gd name="connsiteY0" fmla="*/ 59098 h 331274"/>
                    <a:gd name="connsiteX1" fmla="*/ 428298 w 439049"/>
                    <a:gd name="connsiteY1" fmla="*/ 17127 h 331274"/>
                    <a:gd name="connsiteX2" fmla="*/ 310771 w 439049"/>
                    <a:gd name="connsiteY2" fmla="*/ 326384 h 331274"/>
                    <a:gd name="connsiteX3" fmla="*/ 36451 w 439049"/>
                    <a:gd name="connsiteY3" fmla="*/ 220876 h 331274"/>
                    <a:gd name="connsiteX4" fmla="*/ 43484 w 439049"/>
                    <a:gd name="connsiteY4" fmla="*/ 59098 h 331274"/>
                    <a:gd name="connsiteX0" fmla="*/ 49839 w 464001"/>
                    <a:gd name="connsiteY0" fmla="*/ 60302 h 348726"/>
                    <a:gd name="connsiteX1" fmla="*/ 434653 w 464001"/>
                    <a:gd name="connsiteY1" fmla="*/ 18331 h 348726"/>
                    <a:gd name="connsiteX2" fmla="*/ 398575 w 464001"/>
                    <a:gd name="connsiteY2" fmla="*/ 344254 h 348726"/>
                    <a:gd name="connsiteX3" fmla="*/ 42806 w 464001"/>
                    <a:gd name="connsiteY3" fmla="*/ 222080 h 348726"/>
                    <a:gd name="connsiteX4" fmla="*/ 49839 w 464001"/>
                    <a:gd name="connsiteY4" fmla="*/ 60302 h 348726"/>
                    <a:gd name="connsiteX0" fmla="*/ 49839 w 453611"/>
                    <a:gd name="connsiteY0" fmla="*/ 60302 h 348726"/>
                    <a:gd name="connsiteX1" fmla="*/ 434653 w 453611"/>
                    <a:gd name="connsiteY1" fmla="*/ 18331 h 348726"/>
                    <a:gd name="connsiteX2" fmla="*/ 398575 w 453611"/>
                    <a:gd name="connsiteY2" fmla="*/ 344254 h 348726"/>
                    <a:gd name="connsiteX3" fmla="*/ 42806 w 453611"/>
                    <a:gd name="connsiteY3" fmla="*/ 222080 h 348726"/>
                    <a:gd name="connsiteX4" fmla="*/ 49839 w 453611"/>
                    <a:gd name="connsiteY4" fmla="*/ 60302 h 348726"/>
                    <a:gd name="connsiteX0" fmla="*/ 49839 w 435219"/>
                    <a:gd name="connsiteY0" fmla="*/ 96048 h 384472"/>
                    <a:gd name="connsiteX1" fmla="*/ 434653 w 435219"/>
                    <a:gd name="connsiteY1" fmla="*/ 54077 h 384472"/>
                    <a:gd name="connsiteX2" fmla="*/ 398575 w 435219"/>
                    <a:gd name="connsiteY2" fmla="*/ 380000 h 384472"/>
                    <a:gd name="connsiteX3" fmla="*/ 42806 w 435219"/>
                    <a:gd name="connsiteY3" fmla="*/ 257826 h 384472"/>
                    <a:gd name="connsiteX4" fmla="*/ 49839 w 435219"/>
                    <a:gd name="connsiteY4" fmla="*/ 96048 h 384472"/>
                    <a:gd name="connsiteX0" fmla="*/ 49839 w 435219"/>
                    <a:gd name="connsiteY0" fmla="*/ 96048 h 384472"/>
                    <a:gd name="connsiteX1" fmla="*/ 434653 w 435219"/>
                    <a:gd name="connsiteY1" fmla="*/ 54077 h 384472"/>
                    <a:gd name="connsiteX2" fmla="*/ 398575 w 435219"/>
                    <a:gd name="connsiteY2" fmla="*/ 380000 h 384472"/>
                    <a:gd name="connsiteX3" fmla="*/ 42806 w 435219"/>
                    <a:gd name="connsiteY3" fmla="*/ 257826 h 384472"/>
                    <a:gd name="connsiteX4" fmla="*/ 49839 w 435219"/>
                    <a:gd name="connsiteY4" fmla="*/ 96048 h 384472"/>
                    <a:gd name="connsiteX0" fmla="*/ 49839 w 446475"/>
                    <a:gd name="connsiteY0" fmla="*/ 96048 h 393475"/>
                    <a:gd name="connsiteX1" fmla="*/ 434653 w 446475"/>
                    <a:gd name="connsiteY1" fmla="*/ 54077 h 393475"/>
                    <a:gd name="connsiteX2" fmla="*/ 398575 w 446475"/>
                    <a:gd name="connsiteY2" fmla="*/ 380000 h 393475"/>
                    <a:gd name="connsiteX3" fmla="*/ 42806 w 446475"/>
                    <a:gd name="connsiteY3" fmla="*/ 257826 h 393475"/>
                    <a:gd name="connsiteX4" fmla="*/ 49839 w 446475"/>
                    <a:gd name="connsiteY4" fmla="*/ 96048 h 393475"/>
                    <a:gd name="connsiteX0" fmla="*/ 50019 w 438366"/>
                    <a:gd name="connsiteY0" fmla="*/ 68640 h 357370"/>
                    <a:gd name="connsiteX1" fmla="*/ 437803 w 438366"/>
                    <a:gd name="connsiteY1" fmla="*/ 61856 h 357370"/>
                    <a:gd name="connsiteX2" fmla="*/ 398755 w 438366"/>
                    <a:gd name="connsiteY2" fmla="*/ 352592 h 357370"/>
                    <a:gd name="connsiteX3" fmla="*/ 42986 w 438366"/>
                    <a:gd name="connsiteY3" fmla="*/ 230418 h 357370"/>
                    <a:gd name="connsiteX4" fmla="*/ 50019 w 438366"/>
                    <a:gd name="connsiteY4" fmla="*/ 68640 h 357370"/>
                    <a:gd name="connsiteX0" fmla="*/ 52800 w 491708"/>
                    <a:gd name="connsiteY0" fmla="*/ 34214 h 340222"/>
                    <a:gd name="connsiteX1" fmla="*/ 440584 w 491708"/>
                    <a:gd name="connsiteY1" fmla="*/ 27430 h 340222"/>
                    <a:gd name="connsiteX2" fmla="*/ 444431 w 491708"/>
                    <a:gd name="connsiteY2" fmla="*/ 335950 h 340222"/>
                    <a:gd name="connsiteX3" fmla="*/ 45767 w 491708"/>
                    <a:gd name="connsiteY3" fmla="*/ 195992 h 340222"/>
                    <a:gd name="connsiteX4" fmla="*/ 52800 w 491708"/>
                    <a:gd name="connsiteY4" fmla="*/ 34214 h 340222"/>
                    <a:gd name="connsiteX0" fmla="*/ 51102 w 476327"/>
                    <a:gd name="connsiteY0" fmla="*/ 77108 h 385508"/>
                    <a:gd name="connsiteX1" fmla="*/ 409803 w 476327"/>
                    <a:gd name="connsiteY1" fmla="*/ 17052 h 385508"/>
                    <a:gd name="connsiteX2" fmla="*/ 442733 w 476327"/>
                    <a:gd name="connsiteY2" fmla="*/ 378844 h 385508"/>
                    <a:gd name="connsiteX3" fmla="*/ 44069 w 476327"/>
                    <a:gd name="connsiteY3" fmla="*/ 238886 h 385508"/>
                    <a:gd name="connsiteX4" fmla="*/ 51102 w 476327"/>
                    <a:gd name="connsiteY4" fmla="*/ 77108 h 385508"/>
                    <a:gd name="connsiteX0" fmla="*/ 51102 w 473161"/>
                    <a:gd name="connsiteY0" fmla="*/ 86110 h 394510"/>
                    <a:gd name="connsiteX1" fmla="*/ 409803 w 473161"/>
                    <a:gd name="connsiteY1" fmla="*/ 26054 h 394510"/>
                    <a:gd name="connsiteX2" fmla="*/ 442733 w 473161"/>
                    <a:gd name="connsiteY2" fmla="*/ 387846 h 394510"/>
                    <a:gd name="connsiteX3" fmla="*/ 44069 w 473161"/>
                    <a:gd name="connsiteY3" fmla="*/ 247888 h 394510"/>
                    <a:gd name="connsiteX4" fmla="*/ 51102 w 473161"/>
                    <a:gd name="connsiteY4" fmla="*/ 86110 h 394510"/>
                    <a:gd name="connsiteX0" fmla="*/ 49276 w 456363"/>
                    <a:gd name="connsiteY0" fmla="*/ 75634 h 363571"/>
                    <a:gd name="connsiteX1" fmla="*/ 407977 w 456363"/>
                    <a:gd name="connsiteY1" fmla="*/ 15578 h 363571"/>
                    <a:gd name="connsiteX2" fmla="*/ 413338 w 456363"/>
                    <a:gd name="connsiteY2" fmla="*/ 356048 h 363571"/>
                    <a:gd name="connsiteX3" fmla="*/ 42243 w 456363"/>
                    <a:gd name="connsiteY3" fmla="*/ 237412 h 363571"/>
                    <a:gd name="connsiteX4" fmla="*/ 49276 w 456363"/>
                    <a:gd name="connsiteY4" fmla="*/ 75634 h 363571"/>
                    <a:gd name="connsiteX0" fmla="*/ 49276 w 443751"/>
                    <a:gd name="connsiteY0" fmla="*/ 75634 h 416040"/>
                    <a:gd name="connsiteX1" fmla="*/ 407977 w 443751"/>
                    <a:gd name="connsiteY1" fmla="*/ 15578 h 416040"/>
                    <a:gd name="connsiteX2" fmla="*/ 413338 w 443751"/>
                    <a:gd name="connsiteY2" fmla="*/ 356048 h 416040"/>
                    <a:gd name="connsiteX3" fmla="*/ 42243 w 443751"/>
                    <a:gd name="connsiteY3" fmla="*/ 237412 h 416040"/>
                    <a:gd name="connsiteX4" fmla="*/ 49276 w 443751"/>
                    <a:gd name="connsiteY4" fmla="*/ 75634 h 416040"/>
                    <a:gd name="connsiteX0" fmla="*/ 49339 w 444283"/>
                    <a:gd name="connsiteY0" fmla="*/ 68540 h 322185"/>
                    <a:gd name="connsiteX1" fmla="*/ 408040 w 444283"/>
                    <a:gd name="connsiteY1" fmla="*/ 8484 h 322185"/>
                    <a:gd name="connsiteX2" fmla="*/ 414387 w 444283"/>
                    <a:gd name="connsiteY2" fmla="*/ 243194 h 322185"/>
                    <a:gd name="connsiteX3" fmla="*/ 42306 w 444283"/>
                    <a:gd name="connsiteY3" fmla="*/ 230318 h 322185"/>
                    <a:gd name="connsiteX4" fmla="*/ 49339 w 444283"/>
                    <a:gd name="connsiteY4" fmla="*/ 68540 h 322185"/>
                    <a:gd name="connsiteX0" fmla="*/ 51172 w 462023"/>
                    <a:gd name="connsiteY0" fmla="*/ 69934 h 340223"/>
                    <a:gd name="connsiteX1" fmla="*/ 409873 w 462023"/>
                    <a:gd name="connsiteY1" fmla="*/ 9878 h 340223"/>
                    <a:gd name="connsiteX2" fmla="*/ 443873 w 462023"/>
                    <a:gd name="connsiteY2" fmla="*/ 265976 h 340223"/>
                    <a:gd name="connsiteX3" fmla="*/ 44139 w 462023"/>
                    <a:gd name="connsiteY3" fmla="*/ 231712 h 340223"/>
                    <a:gd name="connsiteX4" fmla="*/ 51172 w 462023"/>
                    <a:gd name="connsiteY4" fmla="*/ 69934 h 340223"/>
                    <a:gd name="connsiteX0" fmla="*/ 51172 w 450441"/>
                    <a:gd name="connsiteY0" fmla="*/ 69934 h 339759"/>
                    <a:gd name="connsiteX1" fmla="*/ 409873 w 450441"/>
                    <a:gd name="connsiteY1" fmla="*/ 9878 h 339759"/>
                    <a:gd name="connsiteX2" fmla="*/ 443873 w 450441"/>
                    <a:gd name="connsiteY2" fmla="*/ 265976 h 339759"/>
                    <a:gd name="connsiteX3" fmla="*/ 44139 w 450441"/>
                    <a:gd name="connsiteY3" fmla="*/ 231712 h 339759"/>
                    <a:gd name="connsiteX4" fmla="*/ 51172 w 450441"/>
                    <a:gd name="connsiteY4" fmla="*/ 69934 h 339759"/>
                    <a:gd name="connsiteX0" fmla="*/ 51492 w 479756"/>
                    <a:gd name="connsiteY0" fmla="*/ 78681 h 290520"/>
                    <a:gd name="connsiteX1" fmla="*/ 415732 w 479756"/>
                    <a:gd name="connsiteY1" fmla="*/ 9015 h 290520"/>
                    <a:gd name="connsiteX2" fmla="*/ 444193 w 479756"/>
                    <a:gd name="connsiteY2" fmla="*/ 274723 h 290520"/>
                    <a:gd name="connsiteX3" fmla="*/ 44459 w 479756"/>
                    <a:gd name="connsiteY3" fmla="*/ 240459 h 290520"/>
                    <a:gd name="connsiteX4" fmla="*/ 51492 w 479756"/>
                    <a:gd name="connsiteY4" fmla="*/ 78681 h 290520"/>
                    <a:gd name="connsiteX0" fmla="*/ 51492 w 466396"/>
                    <a:gd name="connsiteY0" fmla="*/ 102806 h 314645"/>
                    <a:gd name="connsiteX1" fmla="*/ 415732 w 466396"/>
                    <a:gd name="connsiteY1" fmla="*/ 33140 h 314645"/>
                    <a:gd name="connsiteX2" fmla="*/ 444193 w 466396"/>
                    <a:gd name="connsiteY2" fmla="*/ 298848 h 314645"/>
                    <a:gd name="connsiteX3" fmla="*/ 44459 w 466396"/>
                    <a:gd name="connsiteY3" fmla="*/ 264584 h 314645"/>
                    <a:gd name="connsiteX4" fmla="*/ 51492 w 466396"/>
                    <a:gd name="connsiteY4" fmla="*/ 102806 h 314645"/>
                    <a:gd name="connsiteX0" fmla="*/ 51492 w 479756"/>
                    <a:gd name="connsiteY0" fmla="*/ 78682 h 290521"/>
                    <a:gd name="connsiteX1" fmla="*/ 415732 w 479756"/>
                    <a:gd name="connsiteY1" fmla="*/ 9016 h 290521"/>
                    <a:gd name="connsiteX2" fmla="*/ 444193 w 479756"/>
                    <a:gd name="connsiteY2" fmla="*/ 274724 h 290521"/>
                    <a:gd name="connsiteX3" fmla="*/ 44459 w 479756"/>
                    <a:gd name="connsiteY3" fmla="*/ 240460 h 290521"/>
                    <a:gd name="connsiteX4" fmla="*/ 51492 w 479756"/>
                    <a:gd name="connsiteY4" fmla="*/ 78682 h 290521"/>
                    <a:gd name="connsiteX0" fmla="*/ 51492 w 447899"/>
                    <a:gd name="connsiteY0" fmla="*/ 78682 h 325052"/>
                    <a:gd name="connsiteX1" fmla="*/ 415732 w 447899"/>
                    <a:gd name="connsiteY1" fmla="*/ 9016 h 325052"/>
                    <a:gd name="connsiteX2" fmla="*/ 444193 w 447899"/>
                    <a:gd name="connsiteY2" fmla="*/ 274724 h 325052"/>
                    <a:gd name="connsiteX3" fmla="*/ 44459 w 447899"/>
                    <a:gd name="connsiteY3" fmla="*/ 240460 h 325052"/>
                    <a:gd name="connsiteX4" fmla="*/ 51492 w 447899"/>
                    <a:gd name="connsiteY4" fmla="*/ 78682 h 325052"/>
                    <a:gd name="connsiteX0" fmla="*/ 53223 w 496041"/>
                    <a:gd name="connsiteY0" fmla="*/ 74753 h 286278"/>
                    <a:gd name="connsiteX1" fmla="*/ 446972 w 496041"/>
                    <a:gd name="connsiteY1" fmla="*/ 9384 h 286278"/>
                    <a:gd name="connsiteX2" fmla="*/ 445924 w 496041"/>
                    <a:gd name="connsiteY2" fmla="*/ 270795 h 286278"/>
                    <a:gd name="connsiteX3" fmla="*/ 46190 w 496041"/>
                    <a:gd name="connsiteY3" fmla="*/ 236531 h 286278"/>
                    <a:gd name="connsiteX4" fmla="*/ 53223 w 496041"/>
                    <a:gd name="connsiteY4" fmla="*/ 74753 h 286278"/>
                    <a:gd name="connsiteX0" fmla="*/ 53223 w 475259"/>
                    <a:gd name="connsiteY0" fmla="*/ 89112 h 300636"/>
                    <a:gd name="connsiteX1" fmla="*/ 446972 w 475259"/>
                    <a:gd name="connsiteY1" fmla="*/ 23743 h 300636"/>
                    <a:gd name="connsiteX2" fmla="*/ 445924 w 475259"/>
                    <a:gd name="connsiteY2" fmla="*/ 285154 h 300636"/>
                    <a:gd name="connsiteX3" fmla="*/ 46190 w 475259"/>
                    <a:gd name="connsiteY3" fmla="*/ 250890 h 300636"/>
                    <a:gd name="connsiteX4" fmla="*/ 53223 w 475259"/>
                    <a:gd name="connsiteY4" fmla="*/ 89112 h 300636"/>
                    <a:gd name="connsiteX0" fmla="*/ 53223 w 453974"/>
                    <a:gd name="connsiteY0" fmla="*/ 89112 h 337513"/>
                    <a:gd name="connsiteX1" fmla="*/ 446972 w 453974"/>
                    <a:gd name="connsiteY1" fmla="*/ 23743 h 337513"/>
                    <a:gd name="connsiteX2" fmla="*/ 445924 w 453974"/>
                    <a:gd name="connsiteY2" fmla="*/ 285154 h 337513"/>
                    <a:gd name="connsiteX3" fmla="*/ 46190 w 453974"/>
                    <a:gd name="connsiteY3" fmla="*/ 250890 h 337513"/>
                    <a:gd name="connsiteX4" fmla="*/ 53223 w 453974"/>
                    <a:gd name="connsiteY4" fmla="*/ 89112 h 337513"/>
                    <a:gd name="connsiteX0" fmla="*/ 46920 w 468136"/>
                    <a:gd name="connsiteY0" fmla="*/ 88669 h 295701"/>
                    <a:gd name="connsiteX1" fmla="*/ 440669 w 468136"/>
                    <a:gd name="connsiteY1" fmla="*/ 23300 h 295701"/>
                    <a:gd name="connsiteX2" fmla="*/ 439621 w 468136"/>
                    <a:gd name="connsiteY2" fmla="*/ 284711 h 295701"/>
                    <a:gd name="connsiteX3" fmla="*/ 50965 w 468136"/>
                    <a:gd name="connsiteY3" fmla="*/ 231226 h 295701"/>
                    <a:gd name="connsiteX4" fmla="*/ 46920 w 468136"/>
                    <a:gd name="connsiteY4" fmla="*/ 88669 h 295701"/>
                    <a:gd name="connsiteX0" fmla="*/ 47874 w 499284"/>
                    <a:gd name="connsiteY0" fmla="*/ 76713 h 316158"/>
                    <a:gd name="connsiteX1" fmla="*/ 441623 w 499284"/>
                    <a:gd name="connsiteY1" fmla="*/ 11344 h 316158"/>
                    <a:gd name="connsiteX2" fmla="*/ 456231 w 499284"/>
                    <a:gd name="connsiteY2" fmla="*/ 308021 h 316158"/>
                    <a:gd name="connsiteX3" fmla="*/ 51919 w 499284"/>
                    <a:gd name="connsiteY3" fmla="*/ 219270 h 316158"/>
                    <a:gd name="connsiteX4" fmla="*/ 47874 w 499284"/>
                    <a:gd name="connsiteY4" fmla="*/ 76713 h 316158"/>
                    <a:gd name="connsiteX0" fmla="*/ 47874 w 463497"/>
                    <a:gd name="connsiteY0" fmla="*/ 76713 h 395062"/>
                    <a:gd name="connsiteX1" fmla="*/ 441623 w 463497"/>
                    <a:gd name="connsiteY1" fmla="*/ 11344 h 395062"/>
                    <a:gd name="connsiteX2" fmla="*/ 456231 w 463497"/>
                    <a:gd name="connsiteY2" fmla="*/ 308021 h 395062"/>
                    <a:gd name="connsiteX3" fmla="*/ 51919 w 463497"/>
                    <a:gd name="connsiteY3" fmla="*/ 219270 h 395062"/>
                    <a:gd name="connsiteX4" fmla="*/ 47874 w 463497"/>
                    <a:gd name="connsiteY4" fmla="*/ 76713 h 395062"/>
                    <a:gd name="connsiteX0" fmla="*/ 46921 w 459400"/>
                    <a:gd name="connsiteY0" fmla="*/ 72725 h 340058"/>
                    <a:gd name="connsiteX1" fmla="*/ 440670 w 459400"/>
                    <a:gd name="connsiteY1" fmla="*/ 7356 h 340058"/>
                    <a:gd name="connsiteX2" fmla="*/ 439638 w 459400"/>
                    <a:gd name="connsiteY2" fmla="*/ 240992 h 340058"/>
                    <a:gd name="connsiteX3" fmla="*/ 50966 w 459400"/>
                    <a:gd name="connsiteY3" fmla="*/ 215282 h 340058"/>
                    <a:gd name="connsiteX4" fmla="*/ 46921 w 459400"/>
                    <a:gd name="connsiteY4" fmla="*/ 72725 h 340058"/>
                    <a:gd name="connsiteX0" fmla="*/ 46921 w 489060"/>
                    <a:gd name="connsiteY0" fmla="*/ 72725 h 256034"/>
                    <a:gd name="connsiteX1" fmla="*/ 440670 w 489060"/>
                    <a:gd name="connsiteY1" fmla="*/ 7356 h 256034"/>
                    <a:gd name="connsiteX2" fmla="*/ 439638 w 489060"/>
                    <a:gd name="connsiteY2" fmla="*/ 240992 h 256034"/>
                    <a:gd name="connsiteX3" fmla="*/ 50966 w 489060"/>
                    <a:gd name="connsiteY3" fmla="*/ 215282 h 256034"/>
                    <a:gd name="connsiteX4" fmla="*/ 46921 w 489060"/>
                    <a:gd name="connsiteY4" fmla="*/ 72725 h 256034"/>
                    <a:gd name="connsiteX0" fmla="*/ 46921 w 475495"/>
                    <a:gd name="connsiteY0" fmla="*/ 86298 h 269607"/>
                    <a:gd name="connsiteX1" fmla="*/ 440670 w 475495"/>
                    <a:gd name="connsiteY1" fmla="*/ 20929 h 269607"/>
                    <a:gd name="connsiteX2" fmla="*/ 439638 w 475495"/>
                    <a:gd name="connsiteY2" fmla="*/ 254565 h 269607"/>
                    <a:gd name="connsiteX3" fmla="*/ 50966 w 475495"/>
                    <a:gd name="connsiteY3" fmla="*/ 228855 h 269607"/>
                    <a:gd name="connsiteX4" fmla="*/ 46921 w 475495"/>
                    <a:gd name="connsiteY4" fmla="*/ 86298 h 269607"/>
                    <a:gd name="connsiteX0" fmla="*/ 47873 w 499277"/>
                    <a:gd name="connsiteY0" fmla="*/ 77622 h 330195"/>
                    <a:gd name="connsiteX1" fmla="*/ 441622 w 499277"/>
                    <a:gd name="connsiteY1" fmla="*/ 12253 h 330195"/>
                    <a:gd name="connsiteX2" fmla="*/ 456221 w 499277"/>
                    <a:gd name="connsiteY2" fmla="*/ 322818 h 330195"/>
                    <a:gd name="connsiteX3" fmla="*/ 51918 w 499277"/>
                    <a:gd name="connsiteY3" fmla="*/ 220179 h 330195"/>
                    <a:gd name="connsiteX4" fmla="*/ 47873 w 499277"/>
                    <a:gd name="connsiteY4" fmla="*/ 77622 h 330195"/>
                    <a:gd name="connsiteX0" fmla="*/ 47873 w 480436"/>
                    <a:gd name="connsiteY0" fmla="*/ 77622 h 357502"/>
                    <a:gd name="connsiteX1" fmla="*/ 441622 w 480436"/>
                    <a:gd name="connsiteY1" fmla="*/ 12253 h 357502"/>
                    <a:gd name="connsiteX2" fmla="*/ 456221 w 480436"/>
                    <a:gd name="connsiteY2" fmla="*/ 322818 h 357502"/>
                    <a:gd name="connsiteX3" fmla="*/ 51918 w 480436"/>
                    <a:gd name="connsiteY3" fmla="*/ 220179 h 357502"/>
                    <a:gd name="connsiteX4" fmla="*/ 47873 w 480436"/>
                    <a:gd name="connsiteY4" fmla="*/ 77622 h 357502"/>
                    <a:gd name="connsiteX0" fmla="*/ 48157 w 482957"/>
                    <a:gd name="connsiteY0" fmla="*/ 76644 h 343420"/>
                    <a:gd name="connsiteX1" fmla="*/ 441906 w 482957"/>
                    <a:gd name="connsiteY1" fmla="*/ 11275 h 343420"/>
                    <a:gd name="connsiteX2" fmla="*/ 461125 w 482957"/>
                    <a:gd name="connsiteY2" fmla="*/ 306889 h 343420"/>
                    <a:gd name="connsiteX3" fmla="*/ 52202 w 482957"/>
                    <a:gd name="connsiteY3" fmla="*/ 219201 h 343420"/>
                    <a:gd name="connsiteX4" fmla="*/ 48157 w 482957"/>
                    <a:gd name="connsiteY4" fmla="*/ 76644 h 343420"/>
                    <a:gd name="connsiteX0" fmla="*/ 48157 w 472044"/>
                    <a:gd name="connsiteY0" fmla="*/ 76644 h 344332"/>
                    <a:gd name="connsiteX1" fmla="*/ 441906 w 472044"/>
                    <a:gd name="connsiteY1" fmla="*/ 11275 h 344332"/>
                    <a:gd name="connsiteX2" fmla="*/ 461125 w 472044"/>
                    <a:gd name="connsiteY2" fmla="*/ 306889 h 344332"/>
                    <a:gd name="connsiteX3" fmla="*/ 52202 w 472044"/>
                    <a:gd name="connsiteY3" fmla="*/ 219201 h 344332"/>
                    <a:gd name="connsiteX4" fmla="*/ 48157 w 472044"/>
                    <a:gd name="connsiteY4" fmla="*/ 76644 h 344332"/>
                    <a:gd name="connsiteX0" fmla="*/ 48157 w 462300"/>
                    <a:gd name="connsiteY0" fmla="*/ 80444 h 348132"/>
                    <a:gd name="connsiteX1" fmla="*/ 441906 w 462300"/>
                    <a:gd name="connsiteY1" fmla="*/ 15075 h 348132"/>
                    <a:gd name="connsiteX2" fmla="*/ 461125 w 462300"/>
                    <a:gd name="connsiteY2" fmla="*/ 310689 h 348132"/>
                    <a:gd name="connsiteX3" fmla="*/ 52202 w 462300"/>
                    <a:gd name="connsiteY3" fmla="*/ 223001 h 348132"/>
                    <a:gd name="connsiteX4" fmla="*/ 48157 w 462300"/>
                    <a:gd name="connsiteY4" fmla="*/ 80444 h 348132"/>
                    <a:gd name="connsiteX0" fmla="*/ 48157 w 462300"/>
                    <a:gd name="connsiteY0" fmla="*/ 106167 h 373855"/>
                    <a:gd name="connsiteX1" fmla="*/ 441906 w 462300"/>
                    <a:gd name="connsiteY1" fmla="*/ 40798 h 373855"/>
                    <a:gd name="connsiteX2" fmla="*/ 461125 w 462300"/>
                    <a:gd name="connsiteY2" fmla="*/ 336412 h 373855"/>
                    <a:gd name="connsiteX3" fmla="*/ 52202 w 462300"/>
                    <a:gd name="connsiteY3" fmla="*/ 248724 h 373855"/>
                    <a:gd name="connsiteX4" fmla="*/ 48157 w 462300"/>
                    <a:gd name="connsiteY4" fmla="*/ 106167 h 373855"/>
                    <a:gd name="connsiteX0" fmla="*/ 48157 w 462300"/>
                    <a:gd name="connsiteY0" fmla="*/ 119143 h 386831"/>
                    <a:gd name="connsiteX1" fmla="*/ 441906 w 462300"/>
                    <a:gd name="connsiteY1" fmla="*/ 53774 h 386831"/>
                    <a:gd name="connsiteX2" fmla="*/ 461125 w 462300"/>
                    <a:gd name="connsiteY2" fmla="*/ 349388 h 386831"/>
                    <a:gd name="connsiteX3" fmla="*/ 52202 w 462300"/>
                    <a:gd name="connsiteY3" fmla="*/ 261700 h 386831"/>
                    <a:gd name="connsiteX4" fmla="*/ 48157 w 462300"/>
                    <a:gd name="connsiteY4" fmla="*/ 119143 h 386831"/>
                    <a:gd name="connsiteX0" fmla="*/ 47981 w 482341"/>
                    <a:gd name="connsiteY0" fmla="*/ 87060 h 323305"/>
                    <a:gd name="connsiteX1" fmla="*/ 438940 w 482341"/>
                    <a:gd name="connsiteY1" fmla="*/ 61215 h 323305"/>
                    <a:gd name="connsiteX2" fmla="*/ 460949 w 482341"/>
                    <a:gd name="connsiteY2" fmla="*/ 317305 h 323305"/>
                    <a:gd name="connsiteX3" fmla="*/ 52026 w 482341"/>
                    <a:gd name="connsiteY3" fmla="*/ 229617 h 323305"/>
                    <a:gd name="connsiteX4" fmla="*/ 47981 w 482341"/>
                    <a:gd name="connsiteY4" fmla="*/ 87060 h 323305"/>
                    <a:gd name="connsiteX0" fmla="*/ 48491 w 507149"/>
                    <a:gd name="connsiteY0" fmla="*/ 46060 h 328663"/>
                    <a:gd name="connsiteX1" fmla="*/ 439450 w 507149"/>
                    <a:gd name="connsiteY1" fmla="*/ 20215 h 328663"/>
                    <a:gd name="connsiteX2" fmla="*/ 469730 w 507149"/>
                    <a:gd name="connsiteY2" fmla="*/ 324384 h 328663"/>
                    <a:gd name="connsiteX3" fmla="*/ 52536 w 507149"/>
                    <a:gd name="connsiteY3" fmla="*/ 188617 h 328663"/>
                    <a:gd name="connsiteX4" fmla="*/ 48491 w 507149"/>
                    <a:gd name="connsiteY4" fmla="*/ 46060 h 328663"/>
                    <a:gd name="connsiteX0" fmla="*/ 48491 w 478838"/>
                    <a:gd name="connsiteY0" fmla="*/ 46060 h 361002"/>
                    <a:gd name="connsiteX1" fmla="*/ 439450 w 478838"/>
                    <a:gd name="connsiteY1" fmla="*/ 20215 h 361002"/>
                    <a:gd name="connsiteX2" fmla="*/ 469730 w 478838"/>
                    <a:gd name="connsiteY2" fmla="*/ 324384 h 361002"/>
                    <a:gd name="connsiteX3" fmla="*/ 52536 w 478838"/>
                    <a:gd name="connsiteY3" fmla="*/ 188617 h 361002"/>
                    <a:gd name="connsiteX4" fmla="*/ 48491 w 478838"/>
                    <a:gd name="connsiteY4" fmla="*/ 46060 h 361002"/>
                    <a:gd name="connsiteX0" fmla="*/ 48265 w 476883"/>
                    <a:gd name="connsiteY0" fmla="*/ 42430 h 314085"/>
                    <a:gd name="connsiteX1" fmla="*/ 439224 w 476883"/>
                    <a:gd name="connsiteY1" fmla="*/ 16585 h 314085"/>
                    <a:gd name="connsiteX2" fmla="*/ 465844 w 476883"/>
                    <a:gd name="connsiteY2" fmla="*/ 271611 h 314085"/>
                    <a:gd name="connsiteX3" fmla="*/ 52310 w 476883"/>
                    <a:gd name="connsiteY3" fmla="*/ 184987 h 314085"/>
                    <a:gd name="connsiteX4" fmla="*/ 48265 w 476883"/>
                    <a:gd name="connsiteY4" fmla="*/ 42430 h 314085"/>
                    <a:gd name="connsiteX0" fmla="*/ 46534 w 492135"/>
                    <a:gd name="connsiteY0" fmla="*/ 98257 h 337087"/>
                    <a:gd name="connsiteX1" fmla="*/ 409863 w 492135"/>
                    <a:gd name="connsiteY1" fmla="*/ 9362 h 337087"/>
                    <a:gd name="connsiteX2" fmla="*/ 464113 w 492135"/>
                    <a:gd name="connsiteY2" fmla="*/ 327438 h 337087"/>
                    <a:gd name="connsiteX3" fmla="*/ 50579 w 492135"/>
                    <a:gd name="connsiteY3" fmla="*/ 240814 h 337087"/>
                    <a:gd name="connsiteX4" fmla="*/ 46534 w 492135"/>
                    <a:gd name="connsiteY4" fmla="*/ 98257 h 337087"/>
                    <a:gd name="connsiteX0" fmla="*/ 46534 w 477310"/>
                    <a:gd name="connsiteY0" fmla="*/ 138946 h 377776"/>
                    <a:gd name="connsiteX1" fmla="*/ 409863 w 477310"/>
                    <a:gd name="connsiteY1" fmla="*/ 50051 h 377776"/>
                    <a:gd name="connsiteX2" fmla="*/ 464113 w 477310"/>
                    <a:gd name="connsiteY2" fmla="*/ 368127 h 377776"/>
                    <a:gd name="connsiteX3" fmla="*/ 50579 w 477310"/>
                    <a:gd name="connsiteY3" fmla="*/ 281503 h 377776"/>
                    <a:gd name="connsiteX4" fmla="*/ 46534 w 477310"/>
                    <a:gd name="connsiteY4" fmla="*/ 138946 h 377776"/>
                    <a:gd name="connsiteX0" fmla="*/ 49201 w 486301"/>
                    <a:gd name="connsiteY0" fmla="*/ 107559 h 344212"/>
                    <a:gd name="connsiteX1" fmla="*/ 454932 w 486301"/>
                    <a:gd name="connsiteY1" fmla="*/ 56087 h 344212"/>
                    <a:gd name="connsiteX2" fmla="*/ 466780 w 486301"/>
                    <a:gd name="connsiteY2" fmla="*/ 336740 h 344212"/>
                    <a:gd name="connsiteX3" fmla="*/ 53246 w 486301"/>
                    <a:gd name="connsiteY3" fmla="*/ 250116 h 344212"/>
                    <a:gd name="connsiteX4" fmla="*/ 49201 w 486301"/>
                    <a:gd name="connsiteY4" fmla="*/ 107559 h 344212"/>
                    <a:gd name="connsiteX0" fmla="*/ 48079 w 500667"/>
                    <a:gd name="connsiteY0" fmla="*/ 66355 h 333543"/>
                    <a:gd name="connsiteX1" fmla="*/ 453810 w 500667"/>
                    <a:gd name="connsiteY1" fmla="*/ 14883 h 333543"/>
                    <a:gd name="connsiteX2" fmla="*/ 447194 w 500667"/>
                    <a:gd name="connsiteY2" fmla="*/ 327570 h 333543"/>
                    <a:gd name="connsiteX3" fmla="*/ 52124 w 500667"/>
                    <a:gd name="connsiteY3" fmla="*/ 208912 h 333543"/>
                    <a:gd name="connsiteX4" fmla="*/ 48079 w 500667"/>
                    <a:gd name="connsiteY4" fmla="*/ 66355 h 333543"/>
                    <a:gd name="connsiteX0" fmla="*/ 48079 w 473008"/>
                    <a:gd name="connsiteY0" fmla="*/ 66355 h 362577"/>
                    <a:gd name="connsiteX1" fmla="*/ 453810 w 473008"/>
                    <a:gd name="connsiteY1" fmla="*/ 14883 h 362577"/>
                    <a:gd name="connsiteX2" fmla="*/ 447194 w 473008"/>
                    <a:gd name="connsiteY2" fmla="*/ 327570 h 362577"/>
                    <a:gd name="connsiteX3" fmla="*/ 52124 w 473008"/>
                    <a:gd name="connsiteY3" fmla="*/ 208912 h 362577"/>
                    <a:gd name="connsiteX4" fmla="*/ 48079 w 473008"/>
                    <a:gd name="connsiteY4" fmla="*/ 66355 h 362577"/>
                    <a:gd name="connsiteX0" fmla="*/ 48079 w 500667"/>
                    <a:gd name="connsiteY0" fmla="*/ 66355 h 333543"/>
                    <a:gd name="connsiteX1" fmla="*/ 453810 w 500667"/>
                    <a:gd name="connsiteY1" fmla="*/ 14883 h 333543"/>
                    <a:gd name="connsiteX2" fmla="*/ 447194 w 500667"/>
                    <a:gd name="connsiteY2" fmla="*/ 327570 h 333543"/>
                    <a:gd name="connsiteX3" fmla="*/ 52124 w 500667"/>
                    <a:gd name="connsiteY3" fmla="*/ 208912 h 333543"/>
                    <a:gd name="connsiteX4" fmla="*/ 48079 w 500667"/>
                    <a:gd name="connsiteY4" fmla="*/ 66355 h 333543"/>
                    <a:gd name="connsiteX0" fmla="*/ 48079 w 471705"/>
                    <a:gd name="connsiteY0" fmla="*/ 70370 h 337558"/>
                    <a:gd name="connsiteX1" fmla="*/ 453810 w 471705"/>
                    <a:gd name="connsiteY1" fmla="*/ 18898 h 337558"/>
                    <a:gd name="connsiteX2" fmla="*/ 447194 w 471705"/>
                    <a:gd name="connsiteY2" fmla="*/ 331585 h 337558"/>
                    <a:gd name="connsiteX3" fmla="*/ 52124 w 471705"/>
                    <a:gd name="connsiteY3" fmla="*/ 212927 h 337558"/>
                    <a:gd name="connsiteX4" fmla="*/ 48079 w 471705"/>
                    <a:gd name="connsiteY4" fmla="*/ 70370 h 337558"/>
                    <a:gd name="connsiteX0" fmla="*/ 47665 w 469704"/>
                    <a:gd name="connsiteY0" fmla="*/ 91111 h 359468"/>
                    <a:gd name="connsiteX1" fmla="*/ 446954 w 469704"/>
                    <a:gd name="connsiteY1" fmla="*/ 16132 h 359468"/>
                    <a:gd name="connsiteX2" fmla="*/ 446780 w 469704"/>
                    <a:gd name="connsiteY2" fmla="*/ 352326 h 359468"/>
                    <a:gd name="connsiteX3" fmla="*/ 51710 w 469704"/>
                    <a:gd name="connsiteY3" fmla="*/ 233668 h 359468"/>
                    <a:gd name="connsiteX4" fmla="*/ 47665 w 469704"/>
                    <a:gd name="connsiteY4" fmla="*/ 91111 h 359468"/>
                    <a:gd name="connsiteX0" fmla="*/ 47665 w 476115"/>
                    <a:gd name="connsiteY0" fmla="*/ 129914 h 398271"/>
                    <a:gd name="connsiteX1" fmla="*/ 446954 w 476115"/>
                    <a:gd name="connsiteY1" fmla="*/ 54935 h 398271"/>
                    <a:gd name="connsiteX2" fmla="*/ 446780 w 476115"/>
                    <a:gd name="connsiteY2" fmla="*/ 391129 h 398271"/>
                    <a:gd name="connsiteX3" fmla="*/ 51710 w 476115"/>
                    <a:gd name="connsiteY3" fmla="*/ 272471 h 398271"/>
                    <a:gd name="connsiteX4" fmla="*/ 47665 w 476115"/>
                    <a:gd name="connsiteY4" fmla="*/ 129914 h 398271"/>
                    <a:gd name="connsiteX0" fmla="*/ 48314 w 480389"/>
                    <a:gd name="connsiteY0" fmla="*/ 82335 h 347884"/>
                    <a:gd name="connsiteX1" fmla="*/ 457712 w 480389"/>
                    <a:gd name="connsiteY1" fmla="*/ 66120 h 347884"/>
                    <a:gd name="connsiteX2" fmla="*/ 447429 w 480389"/>
                    <a:gd name="connsiteY2" fmla="*/ 343550 h 347884"/>
                    <a:gd name="connsiteX3" fmla="*/ 52359 w 480389"/>
                    <a:gd name="connsiteY3" fmla="*/ 224892 h 347884"/>
                    <a:gd name="connsiteX4" fmla="*/ 48314 w 480389"/>
                    <a:gd name="connsiteY4" fmla="*/ 82335 h 347884"/>
                    <a:gd name="connsiteX0" fmla="*/ 48314 w 503115"/>
                    <a:gd name="connsiteY0" fmla="*/ 37282 h 302831"/>
                    <a:gd name="connsiteX1" fmla="*/ 457712 w 503115"/>
                    <a:gd name="connsiteY1" fmla="*/ 21067 h 302831"/>
                    <a:gd name="connsiteX2" fmla="*/ 447429 w 503115"/>
                    <a:gd name="connsiteY2" fmla="*/ 298497 h 302831"/>
                    <a:gd name="connsiteX3" fmla="*/ 52359 w 503115"/>
                    <a:gd name="connsiteY3" fmla="*/ 179839 h 302831"/>
                    <a:gd name="connsiteX4" fmla="*/ 48314 w 503115"/>
                    <a:gd name="connsiteY4" fmla="*/ 37282 h 302831"/>
                    <a:gd name="connsiteX0" fmla="*/ 48314 w 486945"/>
                    <a:gd name="connsiteY0" fmla="*/ 37282 h 349115"/>
                    <a:gd name="connsiteX1" fmla="*/ 457712 w 486945"/>
                    <a:gd name="connsiteY1" fmla="*/ 21067 h 349115"/>
                    <a:gd name="connsiteX2" fmla="*/ 447429 w 486945"/>
                    <a:gd name="connsiteY2" fmla="*/ 298497 h 349115"/>
                    <a:gd name="connsiteX3" fmla="*/ 52359 w 486945"/>
                    <a:gd name="connsiteY3" fmla="*/ 179839 h 349115"/>
                    <a:gd name="connsiteX4" fmla="*/ 48314 w 486945"/>
                    <a:gd name="connsiteY4" fmla="*/ 37282 h 349115"/>
                    <a:gd name="connsiteX0" fmla="*/ 48428 w 487675"/>
                    <a:gd name="connsiteY0" fmla="*/ 32940 h 294760"/>
                    <a:gd name="connsiteX1" fmla="*/ 457826 w 487675"/>
                    <a:gd name="connsiteY1" fmla="*/ 16725 h 294760"/>
                    <a:gd name="connsiteX2" fmla="*/ 449424 w 487675"/>
                    <a:gd name="connsiteY2" fmla="*/ 235403 h 294760"/>
                    <a:gd name="connsiteX3" fmla="*/ 52473 w 487675"/>
                    <a:gd name="connsiteY3" fmla="*/ 175497 h 294760"/>
                    <a:gd name="connsiteX4" fmla="*/ 48428 w 487675"/>
                    <a:gd name="connsiteY4" fmla="*/ 32940 h 294760"/>
                    <a:gd name="connsiteX0" fmla="*/ 46719 w 488058"/>
                    <a:gd name="connsiteY0" fmla="*/ 70002 h 282452"/>
                    <a:gd name="connsiteX1" fmla="*/ 429399 w 488058"/>
                    <a:gd name="connsiteY1" fmla="*/ 9967 h 282452"/>
                    <a:gd name="connsiteX2" fmla="*/ 447715 w 488058"/>
                    <a:gd name="connsiteY2" fmla="*/ 272465 h 282452"/>
                    <a:gd name="connsiteX3" fmla="*/ 50764 w 488058"/>
                    <a:gd name="connsiteY3" fmla="*/ 212559 h 282452"/>
                    <a:gd name="connsiteX4" fmla="*/ 46719 w 488058"/>
                    <a:gd name="connsiteY4" fmla="*/ 70002 h 282452"/>
                    <a:gd name="connsiteX0" fmla="*/ 46719 w 468206"/>
                    <a:gd name="connsiteY0" fmla="*/ 89041 h 301491"/>
                    <a:gd name="connsiteX1" fmla="*/ 429399 w 468206"/>
                    <a:gd name="connsiteY1" fmla="*/ 29006 h 301491"/>
                    <a:gd name="connsiteX2" fmla="*/ 447715 w 468206"/>
                    <a:gd name="connsiteY2" fmla="*/ 291504 h 301491"/>
                    <a:gd name="connsiteX3" fmla="*/ 50764 w 468206"/>
                    <a:gd name="connsiteY3" fmla="*/ 231598 h 301491"/>
                    <a:gd name="connsiteX4" fmla="*/ 46719 w 468206"/>
                    <a:gd name="connsiteY4" fmla="*/ 89041 h 301491"/>
                    <a:gd name="connsiteX0" fmla="*/ 46719 w 488058"/>
                    <a:gd name="connsiteY0" fmla="*/ 70003 h 282453"/>
                    <a:gd name="connsiteX1" fmla="*/ 429399 w 488058"/>
                    <a:gd name="connsiteY1" fmla="*/ 9968 h 282453"/>
                    <a:gd name="connsiteX2" fmla="*/ 447715 w 488058"/>
                    <a:gd name="connsiteY2" fmla="*/ 272466 h 282453"/>
                    <a:gd name="connsiteX3" fmla="*/ 50764 w 488058"/>
                    <a:gd name="connsiteY3" fmla="*/ 212560 h 282453"/>
                    <a:gd name="connsiteX4" fmla="*/ 46719 w 488058"/>
                    <a:gd name="connsiteY4" fmla="*/ 70003 h 282453"/>
                    <a:gd name="connsiteX0" fmla="*/ 46719 w 459250"/>
                    <a:gd name="connsiteY0" fmla="*/ 70003 h 305693"/>
                    <a:gd name="connsiteX1" fmla="*/ 429399 w 459250"/>
                    <a:gd name="connsiteY1" fmla="*/ 9968 h 305693"/>
                    <a:gd name="connsiteX2" fmla="*/ 447715 w 459250"/>
                    <a:gd name="connsiteY2" fmla="*/ 272466 h 305693"/>
                    <a:gd name="connsiteX3" fmla="*/ 50764 w 459250"/>
                    <a:gd name="connsiteY3" fmla="*/ 212560 h 305693"/>
                    <a:gd name="connsiteX4" fmla="*/ 46719 w 459250"/>
                    <a:gd name="connsiteY4" fmla="*/ 70003 h 305693"/>
                    <a:gd name="connsiteX0" fmla="*/ 46943 w 460782"/>
                    <a:gd name="connsiteY0" fmla="*/ 72329 h 338670"/>
                    <a:gd name="connsiteX1" fmla="*/ 429623 w 460782"/>
                    <a:gd name="connsiteY1" fmla="*/ 12294 h 338670"/>
                    <a:gd name="connsiteX2" fmla="*/ 451607 w 460782"/>
                    <a:gd name="connsiteY2" fmla="*/ 310048 h 338670"/>
                    <a:gd name="connsiteX3" fmla="*/ 50988 w 460782"/>
                    <a:gd name="connsiteY3" fmla="*/ 214886 h 338670"/>
                    <a:gd name="connsiteX4" fmla="*/ 46943 w 460782"/>
                    <a:gd name="connsiteY4" fmla="*/ 72329 h 338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782" h="338670">
                      <a:moveTo>
                        <a:pt x="46943" y="72329"/>
                      </a:moveTo>
                      <a:cubicBezTo>
                        <a:pt x="110049" y="38564"/>
                        <a:pt x="362179" y="-27326"/>
                        <a:pt x="429623" y="12294"/>
                      </a:cubicBezTo>
                      <a:cubicBezTo>
                        <a:pt x="497067" y="51914"/>
                        <a:pt x="430823" y="220664"/>
                        <a:pt x="451607" y="310048"/>
                      </a:cubicBezTo>
                      <a:cubicBezTo>
                        <a:pt x="472391" y="399432"/>
                        <a:pt x="118432" y="254506"/>
                        <a:pt x="50988" y="214886"/>
                      </a:cubicBezTo>
                      <a:cubicBezTo>
                        <a:pt x="-16456" y="175266"/>
                        <a:pt x="-16163" y="106094"/>
                        <a:pt x="46943" y="72329"/>
                      </a:cubicBezTo>
                      <a:close/>
                    </a:path>
                  </a:pathLst>
                </a:custGeom>
                <a:gradFill flip="none" rotWithShape="1">
                  <a:gsLst>
                    <a:gs pos="0">
                      <a:srgbClr val="FF0000"/>
                    </a:gs>
                    <a:gs pos="100000">
                      <a:srgbClr val="FF66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Freeform: Shape 39">
                  <a:extLst>
                    <a:ext uri="{FF2B5EF4-FFF2-40B4-BE49-F238E27FC236}">
                      <a16:creationId xmlns:a16="http://schemas.microsoft.com/office/drawing/2014/main" id="{35481D18-1653-340B-5209-4B1C33B0D0BE}"/>
                    </a:ext>
                  </a:extLst>
                </p:cNvPr>
                <p:cNvSpPr/>
                <p:nvPr/>
              </p:nvSpPr>
              <p:spPr>
                <a:xfrm rot="14184904" flipH="1">
                  <a:off x="6647489" y="2453770"/>
                  <a:ext cx="167338" cy="160380"/>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1" name="Freeform: Shape 40">
                  <a:extLst>
                    <a:ext uri="{FF2B5EF4-FFF2-40B4-BE49-F238E27FC236}">
                      <a16:creationId xmlns:a16="http://schemas.microsoft.com/office/drawing/2014/main" id="{77B336F9-B81B-EBB7-C289-4D05B18A1EE1}"/>
                    </a:ext>
                  </a:extLst>
                </p:cNvPr>
                <p:cNvSpPr/>
                <p:nvPr/>
              </p:nvSpPr>
              <p:spPr>
                <a:xfrm rot="2650570" flipH="1">
                  <a:off x="6494010" y="2637265"/>
                  <a:ext cx="140195" cy="84389"/>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2" name="Freeform: Shape 41">
                  <a:extLst>
                    <a:ext uri="{FF2B5EF4-FFF2-40B4-BE49-F238E27FC236}">
                      <a16:creationId xmlns:a16="http://schemas.microsoft.com/office/drawing/2014/main" id="{87BF9033-6ADC-563E-D8DA-18DE74026D6D}"/>
                    </a:ext>
                  </a:extLst>
                </p:cNvPr>
                <p:cNvSpPr/>
                <p:nvPr/>
              </p:nvSpPr>
              <p:spPr>
                <a:xfrm rot="8576057" flipH="1">
                  <a:off x="6445256" y="2795200"/>
                  <a:ext cx="111949" cy="111395"/>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3" name="Freeform: Shape 42">
                  <a:extLst>
                    <a:ext uri="{FF2B5EF4-FFF2-40B4-BE49-F238E27FC236}">
                      <a16:creationId xmlns:a16="http://schemas.microsoft.com/office/drawing/2014/main" id="{FDF9F12A-7ED3-ECED-28E4-EFE064942E8C}"/>
                    </a:ext>
                  </a:extLst>
                </p:cNvPr>
                <p:cNvSpPr/>
                <p:nvPr/>
              </p:nvSpPr>
              <p:spPr>
                <a:xfrm rot="5695830" flipH="1">
                  <a:off x="6545700" y="3016122"/>
                  <a:ext cx="86971" cy="64071"/>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4" name="Freeform: Shape 43">
                  <a:extLst>
                    <a:ext uri="{FF2B5EF4-FFF2-40B4-BE49-F238E27FC236}">
                      <a16:creationId xmlns:a16="http://schemas.microsoft.com/office/drawing/2014/main" id="{A1633291-46A2-6A34-68E1-04E685B361EF}"/>
                    </a:ext>
                  </a:extLst>
                </p:cNvPr>
                <p:cNvSpPr/>
                <p:nvPr/>
              </p:nvSpPr>
              <p:spPr>
                <a:xfrm rot="9295409" flipH="1">
                  <a:off x="6677398" y="3190207"/>
                  <a:ext cx="54871" cy="102005"/>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45" name="Group 44">
                  <a:extLst>
                    <a:ext uri="{FF2B5EF4-FFF2-40B4-BE49-F238E27FC236}">
                      <a16:creationId xmlns:a16="http://schemas.microsoft.com/office/drawing/2014/main" id="{5225BA3E-C4C9-FCC7-F5C7-AF0C08E96548}"/>
                    </a:ext>
                  </a:extLst>
                </p:cNvPr>
                <p:cNvGrpSpPr/>
                <p:nvPr/>
              </p:nvGrpSpPr>
              <p:grpSpPr>
                <a:xfrm rot="21400779">
                  <a:off x="7240327" y="3456286"/>
                  <a:ext cx="1893360" cy="1308092"/>
                  <a:chOff x="7256711" y="3486865"/>
                  <a:chExt cx="1893360" cy="1308092"/>
                </a:xfrm>
              </p:grpSpPr>
              <p:sp>
                <p:nvSpPr>
                  <p:cNvPr id="47" name="Freeform: Shape 46">
                    <a:extLst>
                      <a:ext uri="{FF2B5EF4-FFF2-40B4-BE49-F238E27FC236}">
                        <a16:creationId xmlns:a16="http://schemas.microsoft.com/office/drawing/2014/main" id="{EEC6B7E4-98F2-D5E2-9EE7-8C85678EB9F2}"/>
                      </a:ext>
                    </a:extLst>
                  </p:cNvPr>
                  <p:cNvSpPr/>
                  <p:nvPr/>
                </p:nvSpPr>
                <p:spPr>
                  <a:xfrm rot="18632516" flipH="1">
                    <a:off x="7566919" y="3176657"/>
                    <a:ext cx="1272943" cy="1893360"/>
                  </a:xfrm>
                  <a:custGeom>
                    <a:avLst/>
                    <a:gdLst>
                      <a:gd name="connsiteX0" fmla="*/ 23594 w 1980501"/>
                      <a:gd name="connsiteY0" fmla="*/ 988821 h 1712242"/>
                      <a:gd name="connsiteX1" fmla="*/ 1409261 w 1980501"/>
                      <a:gd name="connsiteY1" fmla="*/ 4083 h 1712242"/>
                      <a:gd name="connsiteX2" fmla="*/ 1979003 w 1980501"/>
                      <a:gd name="connsiteY2" fmla="*/ 679332 h 1712242"/>
                      <a:gd name="connsiteX3" fmla="*/ 1542904 w 1980501"/>
                      <a:gd name="connsiteY3" fmla="*/ 1671104 h 1712242"/>
                      <a:gd name="connsiteX4" fmla="*/ 607403 w 1980501"/>
                      <a:gd name="connsiteY4" fmla="*/ 1474157 h 1712242"/>
                      <a:gd name="connsiteX5" fmla="*/ 23594 w 1980501"/>
                      <a:gd name="connsiteY5" fmla="*/ 988821 h 1712242"/>
                      <a:gd name="connsiteX0" fmla="*/ 23594 w 1980501"/>
                      <a:gd name="connsiteY0" fmla="*/ 988821 h 1712242"/>
                      <a:gd name="connsiteX1" fmla="*/ 1409261 w 1980501"/>
                      <a:gd name="connsiteY1" fmla="*/ 4083 h 1712242"/>
                      <a:gd name="connsiteX2" fmla="*/ 1979003 w 1980501"/>
                      <a:gd name="connsiteY2" fmla="*/ 679332 h 1712242"/>
                      <a:gd name="connsiteX3" fmla="*/ 1542904 w 1980501"/>
                      <a:gd name="connsiteY3" fmla="*/ 1671104 h 1712242"/>
                      <a:gd name="connsiteX4" fmla="*/ 607403 w 1980501"/>
                      <a:gd name="connsiteY4" fmla="*/ 1474157 h 1712242"/>
                      <a:gd name="connsiteX5" fmla="*/ 23594 w 1980501"/>
                      <a:gd name="connsiteY5" fmla="*/ 988821 h 1712242"/>
                      <a:gd name="connsiteX0" fmla="*/ 0 w 1956907"/>
                      <a:gd name="connsiteY0" fmla="*/ 988821 h 1712242"/>
                      <a:gd name="connsiteX1" fmla="*/ 1385667 w 1956907"/>
                      <a:gd name="connsiteY1" fmla="*/ 4083 h 1712242"/>
                      <a:gd name="connsiteX2" fmla="*/ 1955409 w 1956907"/>
                      <a:gd name="connsiteY2" fmla="*/ 679332 h 1712242"/>
                      <a:gd name="connsiteX3" fmla="*/ 1519310 w 1956907"/>
                      <a:gd name="connsiteY3" fmla="*/ 1671104 h 1712242"/>
                      <a:gd name="connsiteX4" fmla="*/ 583809 w 1956907"/>
                      <a:gd name="connsiteY4" fmla="*/ 1474157 h 1712242"/>
                      <a:gd name="connsiteX5" fmla="*/ 0 w 1956907"/>
                      <a:gd name="connsiteY5" fmla="*/ 988821 h 1712242"/>
                      <a:gd name="connsiteX0" fmla="*/ 0 w 1956907"/>
                      <a:gd name="connsiteY0" fmla="*/ 988821 h 1712242"/>
                      <a:gd name="connsiteX1" fmla="*/ 1385667 w 1956907"/>
                      <a:gd name="connsiteY1" fmla="*/ 4083 h 1712242"/>
                      <a:gd name="connsiteX2" fmla="*/ 1955409 w 1956907"/>
                      <a:gd name="connsiteY2" fmla="*/ 679332 h 1712242"/>
                      <a:gd name="connsiteX3" fmla="*/ 1519310 w 1956907"/>
                      <a:gd name="connsiteY3" fmla="*/ 1671104 h 1712242"/>
                      <a:gd name="connsiteX4" fmla="*/ 583809 w 1956907"/>
                      <a:gd name="connsiteY4" fmla="*/ 1474157 h 1712242"/>
                      <a:gd name="connsiteX5" fmla="*/ 0 w 1956907"/>
                      <a:gd name="connsiteY5" fmla="*/ 988821 h 1712242"/>
                      <a:gd name="connsiteX0" fmla="*/ 0 w 1960133"/>
                      <a:gd name="connsiteY0" fmla="*/ 988784 h 1687837"/>
                      <a:gd name="connsiteX1" fmla="*/ 1385667 w 1960133"/>
                      <a:gd name="connsiteY1" fmla="*/ 4046 h 1687837"/>
                      <a:gd name="connsiteX2" fmla="*/ 1955409 w 1960133"/>
                      <a:gd name="connsiteY2" fmla="*/ 679295 h 1687837"/>
                      <a:gd name="connsiteX3" fmla="*/ 1596682 w 1960133"/>
                      <a:gd name="connsiteY3" fmla="*/ 1642932 h 1687837"/>
                      <a:gd name="connsiteX4" fmla="*/ 583809 w 1960133"/>
                      <a:gd name="connsiteY4" fmla="*/ 1474120 h 1687837"/>
                      <a:gd name="connsiteX5" fmla="*/ 0 w 1960133"/>
                      <a:gd name="connsiteY5" fmla="*/ 988784 h 1687837"/>
                      <a:gd name="connsiteX0" fmla="*/ 0 w 1960133"/>
                      <a:gd name="connsiteY0" fmla="*/ 988784 h 1687837"/>
                      <a:gd name="connsiteX1" fmla="*/ 1385667 w 1960133"/>
                      <a:gd name="connsiteY1" fmla="*/ 4046 h 1687837"/>
                      <a:gd name="connsiteX2" fmla="*/ 1955409 w 1960133"/>
                      <a:gd name="connsiteY2" fmla="*/ 679295 h 1687837"/>
                      <a:gd name="connsiteX3" fmla="*/ 1596682 w 1960133"/>
                      <a:gd name="connsiteY3" fmla="*/ 1642932 h 1687837"/>
                      <a:gd name="connsiteX4" fmla="*/ 583809 w 1960133"/>
                      <a:gd name="connsiteY4" fmla="*/ 1474120 h 1687837"/>
                      <a:gd name="connsiteX5" fmla="*/ 0 w 1960133"/>
                      <a:gd name="connsiteY5" fmla="*/ 988784 h 1687837"/>
                      <a:gd name="connsiteX0" fmla="*/ 0 w 1958194"/>
                      <a:gd name="connsiteY0" fmla="*/ 995770 h 1694823"/>
                      <a:gd name="connsiteX1" fmla="*/ 1441937 w 1958194"/>
                      <a:gd name="connsiteY1" fmla="*/ 3998 h 1694823"/>
                      <a:gd name="connsiteX2" fmla="*/ 1955409 w 1958194"/>
                      <a:gd name="connsiteY2" fmla="*/ 686281 h 1694823"/>
                      <a:gd name="connsiteX3" fmla="*/ 1596682 w 1958194"/>
                      <a:gd name="connsiteY3" fmla="*/ 1649918 h 1694823"/>
                      <a:gd name="connsiteX4" fmla="*/ 583809 w 1958194"/>
                      <a:gd name="connsiteY4" fmla="*/ 1481106 h 1694823"/>
                      <a:gd name="connsiteX5" fmla="*/ 0 w 1958194"/>
                      <a:gd name="connsiteY5" fmla="*/ 995770 h 1694823"/>
                      <a:gd name="connsiteX0" fmla="*/ -1 w 1903375"/>
                      <a:gd name="connsiteY0" fmla="*/ 788601 h 1696202"/>
                      <a:gd name="connsiteX1" fmla="*/ 1387118 w 1903375"/>
                      <a:gd name="connsiteY1" fmla="*/ 531 h 1696202"/>
                      <a:gd name="connsiteX2" fmla="*/ 1900590 w 1903375"/>
                      <a:gd name="connsiteY2" fmla="*/ 682814 h 1696202"/>
                      <a:gd name="connsiteX3" fmla="*/ 1541863 w 1903375"/>
                      <a:gd name="connsiteY3" fmla="*/ 1646451 h 1696202"/>
                      <a:gd name="connsiteX4" fmla="*/ 528990 w 1903375"/>
                      <a:gd name="connsiteY4" fmla="*/ 1477639 h 1696202"/>
                      <a:gd name="connsiteX5" fmla="*/ -1 w 1903375"/>
                      <a:gd name="connsiteY5" fmla="*/ 788601 h 1696202"/>
                      <a:gd name="connsiteX0" fmla="*/ 0 w 1903376"/>
                      <a:gd name="connsiteY0" fmla="*/ 788601 h 1696202"/>
                      <a:gd name="connsiteX1" fmla="*/ 1387119 w 1903376"/>
                      <a:gd name="connsiteY1" fmla="*/ 531 h 1696202"/>
                      <a:gd name="connsiteX2" fmla="*/ 1900591 w 1903376"/>
                      <a:gd name="connsiteY2" fmla="*/ 682814 h 1696202"/>
                      <a:gd name="connsiteX3" fmla="*/ 1541864 w 1903376"/>
                      <a:gd name="connsiteY3" fmla="*/ 1646451 h 1696202"/>
                      <a:gd name="connsiteX4" fmla="*/ 528991 w 1903376"/>
                      <a:gd name="connsiteY4" fmla="*/ 1477639 h 1696202"/>
                      <a:gd name="connsiteX5" fmla="*/ 0 w 1903376"/>
                      <a:gd name="connsiteY5" fmla="*/ 788601 h 1696202"/>
                      <a:gd name="connsiteX0" fmla="*/ 0 w 1906776"/>
                      <a:gd name="connsiteY0" fmla="*/ 724011 h 1631612"/>
                      <a:gd name="connsiteX1" fmla="*/ 1293540 w 1906776"/>
                      <a:gd name="connsiteY1" fmla="*/ 605 h 1631612"/>
                      <a:gd name="connsiteX2" fmla="*/ 1900591 w 1906776"/>
                      <a:gd name="connsiteY2" fmla="*/ 618224 h 1631612"/>
                      <a:gd name="connsiteX3" fmla="*/ 1541864 w 1906776"/>
                      <a:gd name="connsiteY3" fmla="*/ 1581861 h 1631612"/>
                      <a:gd name="connsiteX4" fmla="*/ 528991 w 1906776"/>
                      <a:gd name="connsiteY4" fmla="*/ 1413049 h 1631612"/>
                      <a:gd name="connsiteX5" fmla="*/ 0 w 1906776"/>
                      <a:gd name="connsiteY5" fmla="*/ 724011 h 1631612"/>
                      <a:gd name="connsiteX0" fmla="*/ 0 w 1745104"/>
                      <a:gd name="connsiteY0" fmla="*/ 723595 h 1631196"/>
                      <a:gd name="connsiteX1" fmla="*/ 1293540 w 1745104"/>
                      <a:gd name="connsiteY1" fmla="*/ 189 h 1631196"/>
                      <a:gd name="connsiteX2" fmla="*/ 1722652 w 1745104"/>
                      <a:gd name="connsiteY2" fmla="*/ 662220 h 1631196"/>
                      <a:gd name="connsiteX3" fmla="*/ 1541864 w 1745104"/>
                      <a:gd name="connsiteY3" fmla="*/ 1581445 h 1631196"/>
                      <a:gd name="connsiteX4" fmla="*/ 528991 w 1745104"/>
                      <a:gd name="connsiteY4" fmla="*/ 1412633 h 1631196"/>
                      <a:gd name="connsiteX5" fmla="*/ 0 w 1745104"/>
                      <a:gd name="connsiteY5" fmla="*/ 723595 h 1631196"/>
                      <a:gd name="connsiteX0" fmla="*/ 0 w 1723015"/>
                      <a:gd name="connsiteY0" fmla="*/ 723589 h 1563451"/>
                      <a:gd name="connsiteX1" fmla="*/ 1293540 w 1723015"/>
                      <a:gd name="connsiteY1" fmla="*/ 183 h 1563451"/>
                      <a:gd name="connsiteX2" fmla="*/ 1722652 w 1723015"/>
                      <a:gd name="connsiteY2" fmla="*/ 662214 h 1563451"/>
                      <a:gd name="connsiteX3" fmla="*/ 1347044 w 1723015"/>
                      <a:gd name="connsiteY3" fmla="*/ 1497876 h 1563451"/>
                      <a:gd name="connsiteX4" fmla="*/ 528991 w 1723015"/>
                      <a:gd name="connsiteY4" fmla="*/ 1412627 h 1563451"/>
                      <a:gd name="connsiteX5" fmla="*/ 0 w 1723015"/>
                      <a:gd name="connsiteY5" fmla="*/ 723589 h 1563451"/>
                      <a:gd name="connsiteX0" fmla="*/ 0 w 1723015"/>
                      <a:gd name="connsiteY0" fmla="*/ 723589 h 1539799"/>
                      <a:gd name="connsiteX1" fmla="*/ 1293540 w 1723015"/>
                      <a:gd name="connsiteY1" fmla="*/ 183 h 1539799"/>
                      <a:gd name="connsiteX2" fmla="*/ 1722652 w 1723015"/>
                      <a:gd name="connsiteY2" fmla="*/ 662214 h 1539799"/>
                      <a:gd name="connsiteX3" fmla="*/ 1347044 w 1723015"/>
                      <a:gd name="connsiteY3" fmla="*/ 1497876 h 1539799"/>
                      <a:gd name="connsiteX4" fmla="*/ 594358 w 1723015"/>
                      <a:gd name="connsiteY4" fmla="*/ 1288910 h 1539799"/>
                      <a:gd name="connsiteX5" fmla="*/ 0 w 1723015"/>
                      <a:gd name="connsiteY5" fmla="*/ 723589 h 1539799"/>
                      <a:gd name="connsiteX0" fmla="*/ 0 w 1724068"/>
                      <a:gd name="connsiteY0" fmla="*/ 723586 h 1506154"/>
                      <a:gd name="connsiteX1" fmla="*/ 1293540 w 1724068"/>
                      <a:gd name="connsiteY1" fmla="*/ 180 h 1506154"/>
                      <a:gd name="connsiteX2" fmla="*/ 1722652 w 1724068"/>
                      <a:gd name="connsiteY2" fmla="*/ 662211 h 1506154"/>
                      <a:gd name="connsiteX3" fmla="*/ 1389659 w 1724068"/>
                      <a:gd name="connsiteY3" fmla="*/ 1459699 h 1506154"/>
                      <a:gd name="connsiteX4" fmla="*/ 594358 w 1724068"/>
                      <a:gd name="connsiteY4" fmla="*/ 1288907 h 1506154"/>
                      <a:gd name="connsiteX5" fmla="*/ 0 w 1724068"/>
                      <a:gd name="connsiteY5" fmla="*/ 723586 h 1506154"/>
                      <a:gd name="connsiteX0" fmla="*/ 0 w 1723137"/>
                      <a:gd name="connsiteY0" fmla="*/ 709465 h 1492033"/>
                      <a:gd name="connsiteX1" fmla="*/ 1336247 w 1723137"/>
                      <a:gd name="connsiteY1" fmla="*/ 185 h 1492033"/>
                      <a:gd name="connsiteX2" fmla="*/ 1722652 w 1723137"/>
                      <a:gd name="connsiteY2" fmla="*/ 648090 h 1492033"/>
                      <a:gd name="connsiteX3" fmla="*/ 1389659 w 1723137"/>
                      <a:gd name="connsiteY3" fmla="*/ 1445578 h 1492033"/>
                      <a:gd name="connsiteX4" fmla="*/ 594358 w 1723137"/>
                      <a:gd name="connsiteY4" fmla="*/ 1274786 h 1492033"/>
                      <a:gd name="connsiteX5" fmla="*/ 0 w 1723137"/>
                      <a:gd name="connsiteY5" fmla="*/ 709465 h 1492033"/>
                      <a:gd name="connsiteX0" fmla="*/ 0 w 1699239"/>
                      <a:gd name="connsiteY0" fmla="*/ 684104 h 1492502"/>
                      <a:gd name="connsiteX1" fmla="*/ 1312347 w 1699239"/>
                      <a:gd name="connsiteY1" fmla="*/ 66 h 1492502"/>
                      <a:gd name="connsiteX2" fmla="*/ 1698752 w 1699239"/>
                      <a:gd name="connsiteY2" fmla="*/ 647971 h 1492502"/>
                      <a:gd name="connsiteX3" fmla="*/ 1365759 w 1699239"/>
                      <a:gd name="connsiteY3" fmla="*/ 1445459 h 1492502"/>
                      <a:gd name="connsiteX4" fmla="*/ 570458 w 1699239"/>
                      <a:gd name="connsiteY4" fmla="*/ 1274667 h 1492502"/>
                      <a:gd name="connsiteX5" fmla="*/ 0 w 1699239"/>
                      <a:gd name="connsiteY5" fmla="*/ 684104 h 1492502"/>
                      <a:gd name="connsiteX0" fmla="*/ 0 w 1699238"/>
                      <a:gd name="connsiteY0" fmla="*/ 684104 h 1492503"/>
                      <a:gd name="connsiteX1" fmla="*/ 1312347 w 1699238"/>
                      <a:gd name="connsiteY1" fmla="*/ 66 h 1492503"/>
                      <a:gd name="connsiteX2" fmla="*/ 1698752 w 1699238"/>
                      <a:gd name="connsiteY2" fmla="*/ 647971 h 1492503"/>
                      <a:gd name="connsiteX3" fmla="*/ 1365759 w 1699238"/>
                      <a:gd name="connsiteY3" fmla="*/ 1445459 h 1492503"/>
                      <a:gd name="connsiteX4" fmla="*/ 570458 w 1699238"/>
                      <a:gd name="connsiteY4" fmla="*/ 1274667 h 1492503"/>
                      <a:gd name="connsiteX5" fmla="*/ 0 w 1699238"/>
                      <a:gd name="connsiteY5" fmla="*/ 684104 h 1492503"/>
                      <a:gd name="connsiteX0" fmla="*/ 0 w 1699379"/>
                      <a:gd name="connsiteY0" fmla="*/ 717795 h 1526194"/>
                      <a:gd name="connsiteX1" fmla="*/ 1304557 w 1699379"/>
                      <a:gd name="connsiteY1" fmla="*/ 61 h 1526194"/>
                      <a:gd name="connsiteX2" fmla="*/ 1698752 w 1699379"/>
                      <a:gd name="connsiteY2" fmla="*/ 681662 h 1526194"/>
                      <a:gd name="connsiteX3" fmla="*/ 1365759 w 1699379"/>
                      <a:gd name="connsiteY3" fmla="*/ 1479150 h 1526194"/>
                      <a:gd name="connsiteX4" fmla="*/ 570458 w 1699379"/>
                      <a:gd name="connsiteY4" fmla="*/ 1308358 h 1526194"/>
                      <a:gd name="connsiteX5" fmla="*/ 0 w 1699379"/>
                      <a:gd name="connsiteY5" fmla="*/ 717795 h 1526194"/>
                      <a:gd name="connsiteX0" fmla="*/ 0 w 1736966"/>
                      <a:gd name="connsiteY0" fmla="*/ 680724 h 1527021"/>
                      <a:gd name="connsiteX1" fmla="*/ 1342146 w 1736966"/>
                      <a:gd name="connsiteY1" fmla="*/ 1 h 1527021"/>
                      <a:gd name="connsiteX2" fmla="*/ 1736341 w 1736966"/>
                      <a:gd name="connsiteY2" fmla="*/ 681602 h 1527021"/>
                      <a:gd name="connsiteX3" fmla="*/ 1403348 w 1736966"/>
                      <a:gd name="connsiteY3" fmla="*/ 1479090 h 1527021"/>
                      <a:gd name="connsiteX4" fmla="*/ 608047 w 1736966"/>
                      <a:gd name="connsiteY4" fmla="*/ 1308298 h 1527021"/>
                      <a:gd name="connsiteX5" fmla="*/ 0 w 1736966"/>
                      <a:gd name="connsiteY5" fmla="*/ 680724 h 1527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6966" h="1527021">
                        <a:moveTo>
                          <a:pt x="0" y="680724"/>
                        </a:moveTo>
                        <a:cubicBezTo>
                          <a:pt x="297269" y="540831"/>
                          <a:pt x="1052756" y="-145"/>
                          <a:pt x="1342146" y="1"/>
                        </a:cubicBezTo>
                        <a:cubicBezTo>
                          <a:pt x="1631536" y="147"/>
                          <a:pt x="1726141" y="435087"/>
                          <a:pt x="1736341" y="681602"/>
                        </a:cubicBezTo>
                        <a:cubicBezTo>
                          <a:pt x="1746541" y="928117"/>
                          <a:pt x="1631948" y="1346619"/>
                          <a:pt x="1403348" y="1479090"/>
                        </a:cubicBezTo>
                        <a:cubicBezTo>
                          <a:pt x="1174748" y="1611561"/>
                          <a:pt x="841938" y="1441359"/>
                          <a:pt x="608047" y="1308298"/>
                        </a:cubicBezTo>
                        <a:cubicBezTo>
                          <a:pt x="374156" y="1175237"/>
                          <a:pt x="232116" y="932770"/>
                          <a:pt x="0" y="68072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Freeform: Shape 47">
                    <a:extLst>
                      <a:ext uri="{FF2B5EF4-FFF2-40B4-BE49-F238E27FC236}">
                        <a16:creationId xmlns:a16="http://schemas.microsoft.com/office/drawing/2014/main" id="{A939AB6A-BE2E-708A-8B59-969FE2F6DF23}"/>
                      </a:ext>
                    </a:extLst>
                  </p:cNvPr>
                  <p:cNvSpPr/>
                  <p:nvPr/>
                </p:nvSpPr>
                <p:spPr>
                  <a:xfrm rot="16599344" flipH="1">
                    <a:off x="7647533" y="3595069"/>
                    <a:ext cx="790063" cy="824476"/>
                  </a:xfrm>
                  <a:custGeom>
                    <a:avLst/>
                    <a:gdLst>
                      <a:gd name="connsiteX0" fmla="*/ 23624 w 940665"/>
                      <a:gd name="connsiteY0" fmla="*/ 1636407 h 1636726"/>
                      <a:gd name="connsiteX1" fmla="*/ 326080 w 940665"/>
                      <a:gd name="connsiteY1" fmla="*/ 257773 h 1636726"/>
                      <a:gd name="connsiteX2" fmla="*/ 938024 w 940665"/>
                      <a:gd name="connsiteY2" fmla="*/ 124130 h 1636726"/>
                      <a:gd name="connsiteX3" fmla="*/ 23624 w 940665"/>
                      <a:gd name="connsiteY3" fmla="*/ 1636407 h 1636726"/>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0 w 867673"/>
                      <a:gd name="connsiteY0" fmla="*/ 1629887 h 1629887"/>
                      <a:gd name="connsiteX1" fmla="*/ 253219 w 867673"/>
                      <a:gd name="connsiteY1" fmla="*/ 258287 h 1629887"/>
                      <a:gd name="connsiteX2" fmla="*/ 865163 w 867673"/>
                      <a:gd name="connsiteY2" fmla="*/ 124644 h 1629887"/>
                      <a:gd name="connsiteX3" fmla="*/ 0 w 867673"/>
                      <a:gd name="connsiteY3" fmla="*/ 1629887 h 1629887"/>
                      <a:gd name="connsiteX0" fmla="*/ 0 w 868996"/>
                      <a:gd name="connsiteY0" fmla="*/ 1627137 h 1627137"/>
                      <a:gd name="connsiteX1" fmla="*/ 302456 w 868996"/>
                      <a:gd name="connsiteY1" fmla="*/ 262571 h 1627137"/>
                      <a:gd name="connsiteX2" fmla="*/ 865163 w 868996"/>
                      <a:gd name="connsiteY2" fmla="*/ 121894 h 1627137"/>
                      <a:gd name="connsiteX3" fmla="*/ 0 w 868996"/>
                      <a:gd name="connsiteY3" fmla="*/ 1627137 h 1627137"/>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97774"/>
                      <a:gd name="connsiteY0" fmla="*/ 1618974 h 1618974"/>
                      <a:gd name="connsiteX1" fmla="*/ 330591 w 897774"/>
                      <a:gd name="connsiteY1" fmla="*/ 261442 h 1618974"/>
                      <a:gd name="connsiteX2" fmla="*/ 893298 w 897774"/>
                      <a:gd name="connsiteY2" fmla="*/ 120765 h 1618974"/>
                      <a:gd name="connsiteX3" fmla="*/ 0 w 897774"/>
                      <a:gd name="connsiteY3" fmla="*/ 1618974 h 1618974"/>
                      <a:gd name="connsiteX0" fmla="*/ 0 w 918726"/>
                      <a:gd name="connsiteY0" fmla="*/ 1552180 h 1552180"/>
                      <a:gd name="connsiteX1" fmla="*/ 330591 w 918726"/>
                      <a:gd name="connsiteY1" fmla="*/ 194648 h 1552180"/>
                      <a:gd name="connsiteX2" fmla="*/ 914400 w 918726"/>
                      <a:gd name="connsiteY2" fmla="*/ 152445 h 1552180"/>
                      <a:gd name="connsiteX3" fmla="*/ 0 w 918726"/>
                      <a:gd name="connsiteY3" fmla="*/ 1552180 h 1552180"/>
                      <a:gd name="connsiteX0" fmla="*/ 0 w 954018"/>
                      <a:gd name="connsiteY0" fmla="*/ 1552180 h 1552180"/>
                      <a:gd name="connsiteX1" fmla="*/ 330591 w 954018"/>
                      <a:gd name="connsiteY1" fmla="*/ 194648 h 1552180"/>
                      <a:gd name="connsiteX2" fmla="*/ 914400 w 954018"/>
                      <a:gd name="connsiteY2" fmla="*/ 152445 h 1552180"/>
                      <a:gd name="connsiteX3" fmla="*/ 0 w 954018"/>
                      <a:gd name="connsiteY3" fmla="*/ 1552180 h 1552180"/>
                      <a:gd name="connsiteX0" fmla="*/ 0 w 915863"/>
                      <a:gd name="connsiteY0" fmla="*/ 1521367 h 1521367"/>
                      <a:gd name="connsiteX1" fmla="*/ 207592 w 915863"/>
                      <a:gd name="connsiteY1" fmla="*/ 231014 h 1521367"/>
                      <a:gd name="connsiteX2" fmla="*/ 914400 w 915863"/>
                      <a:gd name="connsiteY2" fmla="*/ 121632 h 1521367"/>
                      <a:gd name="connsiteX3" fmla="*/ 0 w 915863"/>
                      <a:gd name="connsiteY3" fmla="*/ 1521367 h 1521367"/>
                      <a:gd name="connsiteX0" fmla="*/ 0 w 848219"/>
                      <a:gd name="connsiteY0" fmla="*/ 1462275 h 1462275"/>
                      <a:gd name="connsiteX1" fmla="*/ 207592 w 848219"/>
                      <a:gd name="connsiteY1" fmla="*/ 171922 h 1462275"/>
                      <a:gd name="connsiteX2" fmla="*/ 846608 w 848219"/>
                      <a:gd name="connsiteY2" fmla="*/ 153468 h 1462275"/>
                      <a:gd name="connsiteX3" fmla="*/ 0 w 848219"/>
                      <a:gd name="connsiteY3" fmla="*/ 1462275 h 1462275"/>
                      <a:gd name="connsiteX0" fmla="*/ 0 w 848963"/>
                      <a:gd name="connsiteY0" fmla="*/ 1536647 h 1536647"/>
                      <a:gd name="connsiteX1" fmla="*/ 244940 w 848963"/>
                      <a:gd name="connsiteY1" fmla="*/ 126139 h 1536647"/>
                      <a:gd name="connsiteX2" fmla="*/ 846608 w 848963"/>
                      <a:gd name="connsiteY2" fmla="*/ 227840 h 1536647"/>
                      <a:gd name="connsiteX3" fmla="*/ 0 w 848963"/>
                      <a:gd name="connsiteY3" fmla="*/ 1536647 h 1536647"/>
                      <a:gd name="connsiteX0" fmla="*/ 0 w 861901"/>
                      <a:gd name="connsiteY0" fmla="*/ 1486556 h 1486556"/>
                      <a:gd name="connsiteX1" fmla="*/ 244940 w 861901"/>
                      <a:gd name="connsiteY1" fmla="*/ 76048 h 1486556"/>
                      <a:gd name="connsiteX2" fmla="*/ 859593 w 861901"/>
                      <a:gd name="connsiteY2" fmla="*/ 326726 h 1486556"/>
                      <a:gd name="connsiteX3" fmla="*/ 0 w 861901"/>
                      <a:gd name="connsiteY3" fmla="*/ 1486556 h 1486556"/>
                      <a:gd name="connsiteX0" fmla="*/ 0 w 861640"/>
                      <a:gd name="connsiteY0" fmla="*/ 1624993 h 1624993"/>
                      <a:gd name="connsiteX1" fmla="*/ 232521 w 861640"/>
                      <a:gd name="connsiteY1" fmla="*/ 56894 h 1624993"/>
                      <a:gd name="connsiteX2" fmla="*/ 859593 w 861640"/>
                      <a:gd name="connsiteY2" fmla="*/ 465163 h 1624993"/>
                      <a:gd name="connsiteX3" fmla="*/ 0 w 861640"/>
                      <a:gd name="connsiteY3" fmla="*/ 1624993 h 1624993"/>
                      <a:gd name="connsiteX0" fmla="*/ 0 w 843706"/>
                      <a:gd name="connsiteY0" fmla="*/ 1580022 h 1580022"/>
                      <a:gd name="connsiteX1" fmla="*/ 232521 w 843706"/>
                      <a:gd name="connsiteY1" fmla="*/ 11923 h 1580022"/>
                      <a:gd name="connsiteX2" fmla="*/ 841602 w 843706"/>
                      <a:gd name="connsiteY2" fmla="*/ 895300 h 1580022"/>
                      <a:gd name="connsiteX3" fmla="*/ 0 w 843706"/>
                      <a:gd name="connsiteY3" fmla="*/ 1580022 h 1580022"/>
                      <a:gd name="connsiteX0" fmla="*/ 0 w 844811"/>
                      <a:gd name="connsiteY0" fmla="*/ 1529389 h 1529389"/>
                      <a:gd name="connsiteX1" fmla="*/ 278263 w 844811"/>
                      <a:gd name="connsiteY1" fmla="*/ 12577 h 1529389"/>
                      <a:gd name="connsiteX2" fmla="*/ 841602 w 844811"/>
                      <a:gd name="connsiteY2" fmla="*/ 844667 h 1529389"/>
                      <a:gd name="connsiteX3" fmla="*/ 0 w 844811"/>
                      <a:gd name="connsiteY3" fmla="*/ 1529389 h 1529389"/>
                      <a:gd name="connsiteX0" fmla="*/ 0 w 893281"/>
                      <a:gd name="connsiteY0" fmla="*/ 1524835 h 1524836"/>
                      <a:gd name="connsiteX1" fmla="*/ 325663 w 893281"/>
                      <a:gd name="connsiteY1" fmla="*/ 12564 h 1524836"/>
                      <a:gd name="connsiteX2" fmla="*/ 889002 w 893281"/>
                      <a:gd name="connsiteY2" fmla="*/ 844654 h 1524836"/>
                      <a:gd name="connsiteX3" fmla="*/ 0 w 893281"/>
                      <a:gd name="connsiteY3" fmla="*/ 1524835 h 1524836"/>
                      <a:gd name="connsiteX0" fmla="*/ 0 w 893281"/>
                      <a:gd name="connsiteY0" fmla="*/ 1524835 h 1524834"/>
                      <a:gd name="connsiteX1" fmla="*/ 325663 w 893281"/>
                      <a:gd name="connsiteY1" fmla="*/ 12564 h 1524834"/>
                      <a:gd name="connsiteX2" fmla="*/ 889002 w 893281"/>
                      <a:gd name="connsiteY2" fmla="*/ 844654 h 1524834"/>
                      <a:gd name="connsiteX3" fmla="*/ 0 w 893281"/>
                      <a:gd name="connsiteY3" fmla="*/ 1524835 h 1524834"/>
                      <a:gd name="connsiteX0" fmla="*/ 0 w 894206"/>
                      <a:gd name="connsiteY0" fmla="*/ 1476065 h 1476066"/>
                      <a:gd name="connsiteX1" fmla="*/ 352445 w 894206"/>
                      <a:gd name="connsiteY1" fmla="*/ 13265 h 1476066"/>
                      <a:gd name="connsiteX2" fmla="*/ 889002 w 894206"/>
                      <a:gd name="connsiteY2" fmla="*/ 795884 h 1476066"/>
                      <a:gd name="connsiteX3" fmla="*/ 0 w 894206"/>
                      <a:gd name="connsiteY3" fmla="*/ 1476065 h 1476066"/>
                      <a:gd name="connsiteX0" fmla="*/ 0 w 876453"/>
                      <a:gd name="connsiteY0" fmla="*/ 1524769 h 1524768"/>
                      <a:gd name="connsiteX1" fmla="*/ 335144 w 876453"/>
                      <a:gd name="connsiteY1" fmla="*/ 13406 h 1524768"/>
                      <a:gd name="connsiteX2" fmla="*/ 871701 w 876453"/>
                      <a:gd name="connsiteY2" fmla="*/ 796025 h 1524768"/>
                      <a:gd name="connsiteX3" fmla="*/ 0 w 876453"/>
                      <a:gd name="connsiteY3" fmla="*/ 1524769 h 1524768"/>
                      <a:gd name="connsiteX0" fmla="*/ 0 w 877905"/>
                      <a:gd name="connsiteY0" fmla="*/ 1505853 h 1505853"/>
                      <a:gd name="connsiteX1" fmla="*/ 372511 w 877905"/>
                      <a:gd name="connsiteY1" fmla="*/ 13707 h 1505853"/>
                      <a:gd name="connsiteX2" fmla="*/ 871701 w 877905"/>
                      <a:gd name="connsiteY2" fmla="*/ 777109 h 1505853"/>
                      <a:gd name="connsiteX3" fmla="*/ 0 w 877905"/>
                      <a:gd name="connsiteY3" fmla="*/ 1505853 h 1505853"/>
                    </a:gdLst>
                    <a:ahLst/>
                    <a:cxnLst>
                      <a:cxn ang="0">
                        <a:pos x="connsiteX0" y="connsiteY0"/>
                      </a:cxn>
                      <a:cxn ang="0">
                        <a:pos x="connsiteX1" y="connsiteY1"/>
                      </a:cxn>
                      <a:cxn ang="0">
                        <a:pos x="connsiteX2" y="connsiteY2"/>
                      </a:cxn>
                      <a:cxn ang="0">
                        <a:pos x="connsiteX3" y="connsiteY3"/>
                      </a:cxn>
                    </a:cxnLst>
                    <a:rect l="l" t="t" r="r" b="b"/>
                    <a:pathLst>
                      <a:path w="877905" h="1505853">
                        <a:moveTo>
                          <a:pt x="0" y="1505853"/>
                        </a:moveTo>
                        <a:cubicBezTo>
                          <a:pt x="150276" y="651930"/>
                          <a:pt x="232244" y="127827"/>
                          <a:pt x="372511" y="13707"/>
                        </a:cubicBezTo>
                        <a:cubicBezTo>
                          <a:pt x="512778" y="-100413"/>
                          <a:pt x="933786" y="528418"/>
                          <a:pt x="871701" y="777109"/>
                        </a:cubicBezTo>
                        <a:cubicBezTo>
                          <a:pt x="809616" y="1025800"/>
                          <a:pt x="242668" y="1054514"/>
                          <a:pt x="0" y="1505853"/>
                        </a:cubicBezTo>
                        <a:close/>
                      </a:path>
                    </a:pathLst>
                  </a:custGeom>
                  <a:gradFill flip="none" rotWithShape="1">
                    <a:gsLst>
                      <a:gs pos="0">
                        <a:srgbClr val="FF6600"/>
                      </a:gs>
                      <a:gs pos="100000">
                        <a:srgbClr val="FFC00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9" name="Freeform: Shape 48">
                    <a:extLst>
                      <a:ext uri="{FF2B5EF4-FFF2-40B4-BE49-F238E27FC236}">
                        <a16:creationId xmlns:a16="http://schemas.microsoft.com/office/drawing/2014/main" id="{E805435E-EBDC-8FE3-774D-55C0FDCAC1F8}"/>
                      </a:ext>
                    </a:extLst>
                  </p:cNvPr>
                  <p:cNvSpPr/>
                  <p:nvPr/>
                </p:nvSpPr>
                <p:spPr>
                  <a:xfrm rot="13415132" flipH="1">
                    <a:off x="8092447" y="3886943"/>
                    <a:ext cx="933025" cy="865194"/>
                  </a:xfrm>
                  <a:custGeom>
                    <a:avLst/>
                    <a:gdLst>
                      <a:gd name="connsiteX0" fmla="*/ 23624 w 940665"/>
                      <a:gd name="connsiteY0" fmla="*/ 1636407 h 1636726"/>
                      <a:gd name="connsiteX1" fmla="*/ 326080 w 940665"/>
                      <a:gd name="connsiteY1" fmla="*/ 257773 h 1636726"/>
                      <a:gd name="connsiteX2" fmla="*/ 938024 w 940665"/>
                      <a:gd name="connsiteY2" fmla="*/ 124130 h 1636726"/>
                      <a:gd name="connsiteX3" fmla="*/ 23624 w 940665"/>
                      <a:gd name="connsiteY3" fmla="*/ 1636407 h 1636726"/>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27565 w 895238"/>
                      <a:gd name="connsiteY0" fmla="*/ 1629887 h 1630208"/>
                      <a:gd name="connsiteX1" fmla="*/ 280784 w 895238"/>
                      <a:gd name="connsiteY1" fmla="*/ 258287 h 1630208"/>
                      <a:gd name="connsiteX2" fmla="*/ 892728 w 895238"/>
                      <a:gd name="connsiteY2" fmla="*/ 124644 h 1630208"/>
                      <a:gd name="connsiteX3" fmla="*/ 27565 w 895238"/>
                      <a:gd name="connsiteY3" fmla="*/ 1629887 h 1630208"/>
                      <a:gd name="connsiteX0" fmla="*/ 0 w 867673"/>
                      <a:gd name="connsiteY0" fmla="*/ 1629887 h 1629887"/>
                      <a:gd name="connsiteX1" fmla="*/ 253219 w 867673"/>
                      <a:gd name="connsiteY1" fmla="*/ 258287 h 1629887"/>
                      <a:gd name="connsiteX2" fmla="*/ 865163 w 867673"/>
                      <a:gd name="connsiteY2" fmla="*/ 124644 h 1629887"/>
                      <a:gd name="connsiteX3" fmla="*/ 0 w 867673"/>
                      <a:gd name="connsiteY3" fmla="*/ 1629887 h 1629887"/>
                      <a:gd name="connsiteX0" fmla="*/ 0 w 868996"/>
                      <a:gd name="connsiteY0" fmla="*/ 1627137 h 1627137"/>
                      <a:gd name="connsiteX1" fmla="*/ 302456 w 868996"/>
                      <a:gd name="connsiteY1" fmla="*/ 262571 h 1627137"/>
                      <a:gd name="connsiteX2" fmla="*/ 865163 w 868996"/>
                      <a:gd name="connsiteY2" fmla="*/ 121894 h 1627137"/>
                      <a:gd name="connsiteX3" fmla="*/ 0 w 868996"/>
                      <a:gd name="connsiteY3" fmla="*/ 1627137 h 1627137"/>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470"/>
                      <a:gd name="connsiteY0" fmla="*/ 1640750 h 1640750"/>
                      <a:gd name="connsiteX1" fmla="*/ 302456 w 869470"/>
                      <a:gd name="connsiteY1" fmla="*/ 276184 h 1640750"/>
                      <a:gd name="connsiteX2" fmla="*/ 865163 w 869470"/>
                      <a:gd name="connsiteY2" fmla="*/ 135507 h 1640750"/>
                      <a:gd name="connsiteX3" fmla="*/ 0 w 869470"/>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69341"/>
                      <a:gd name="connsiteY0" fmla="*/ 1640750 h 1640750"/>
                      <a:gd name="connsiteX1" fmla="*/ 302456 w 869341"/>
                      <a:gd name="connsiteY1" fmla="*/ 276184 h 1640750"/>
                      <a:gd name="connsiteX2" fmla="*/ 865163 w 869341"/>
                      <a:gd name="connsiteY2" fmla="*/ 135507 h 1640750"/>
                      <a:gd name="connsiteX3" fmla="*/ 0 w 869341"/>
                      <a:gd name="connsiteY3" fmla="*/ 1640750 h 1640750"/>
                      <a:gd name="connsiteX0" fmla="*/ 0 w 897774"/>
                      <a:gd name="connsiteY0" fmla="*/ 1618974 h 1618974"/>
                      <a:gd name="connsiteX1" fmla="*/ 330591 w 897774"/>
                      <a:gd name="connsiteY1" fmla="*/ 261442 h 1618974"/>
                      <a:gd name="connsiteX2" fmla="*/ 893298 w 897774"/>
                      <a:gd name="connsiteY2" fmla="*/ 120765 h 1618974"/>
                      <a:gd name="connsiteX3" fmla="*/ 0 w 897774"/>
                      <a:gd name="connsiteY3" fmla="*/ 1618974 h 1618974"/>
                      <a:gd name="connsiteX0" fmla="*/ 0 w 918726"/>
                      <a:gd name="connsiteY0" fmla="*/ 1552180 h 1552180"/>
                      <a:gd name="connsiteX1" fmla="*/ 330591 w 918726"/>
                      <a:gd name="connsiteY1" fmla="*/ 194648 h 1552180"/>
                      <a:gd name="connsiteX2" fmla="*/ 914400 w 918726"/>
                      <a:gd name="connsiteY2" fmla="*/ 152445 h 1552180"/>
                      <a:gd name="connsiteX3" fmla="*/ 0 w 918726"/>
                      <a:gd name="connsiteY3" fmla="*/ 1552180 h 1552180"/>
                      <a:gd name="connsiteX0" fmla="*/ 0 w 954018"/>
                      <a:gd name="connsiteY0" fmla="*/ 1552180 h 1552180"/>
                      <a:gd name="connsiteX1" fmla="*/ 330591 w 954018"/>
                      <a:gd name="connsiteY1" fmla="*/ 194648 h 1552180"/>
                      <a:gd name="connsiteX2" fmla="*/ 914400 w 954018"/>
                      <a:gd name="connsiteY2" fmla="*/ 152445 h 1552180"/>
                      <a:gd name="connsiteX3" fmla="*/ 0 w 954018"/>
                      <a:gd name="connsiteY3" fmla="*/ 1552180 h 1552180"/>
                      <a:gd name="connsiteX0" fmla="*/ 0 w 915863"/>
                      <a:gd name="connsiteY0" fmla="*/ 1521367 h 1521367"/>
                      <a:gd name="connsiteX1" fmla="*/ 207592 w 915863"/>
                      <a:gd name="connsiteY1" fmla="*/ 231014 h 1521367"/>
                      <a:gd name="connsiteX2" fmla="*/ 914400 w 915863"/>
                      <a:gd name="connsiteY2" fmla="*/ 121632 h 1521367"/>
                      <a:gd name="connsiteX3" fmla="*/ 0 w 915863"/>
                      <a:gd name="connsiteY3" fmla="*/ 1521367 h 1521367"/>
                      <a:gd name="connsiteX0" fmla="*/ 0 w 848219"/>
                      <a:gd name="connsiteY0" fmla="*/ 1462275 h 1462275"/>
                      <a:gd name="connsiteX1" fmla="*/ 207592 w 848219"/>
                      <a:gd name="connsiteY1" fmla="*/ 171922 h 1462275"/>
                      <a:gd name="connsiteX2" fmla="*/ 846608 w 848219"/>
                      <a:gd name="connsiteY2" fmla="*/ 153468 h 1462275"/>
                      <a:gd name="connsiteX3" fmla="*/ 0 w 848219"/>
                      <a:gd name="connsiteY3" fmla="*/ 1462275 h 1462275"/>
                      <a:gd name="connsiteX0" fmla="*/ 0 w 848963"/>
                      <a:gd name="connsiteY0" fmla="*/ 1536647 h 1536647"/>
                      <a:gd name="connsiteX1" fmla="*/ 244940 w 848963"/>
                      <a:gd name="connsiteY1" fmla="*/ 126139 h 1536647"/>
                      <a:gd name="connsiteX2" fmla="*/ 846608 w 848963"/>
                      <a:gd name="connsiteY2" fmla="*/ 227840 h 1536647"/>
                      <a:gd name="connsiteX3" fmla="*/ 0 w 848963"/>
                      <a:gd name="connsiteY3" fmla="*/ 1536647 h 1536647"/>
                      <a:gd name="connsiteX0" fmla="*/ 0 w 861901"/>
                      <a:gd name="connsiteY0" fmla="*/ 1486556 h 1486556"/>
                      <a:gd name="connsiteX1" fmla="*/ 244940 w 861901"/>
                      <a:gd name="connsiteY1" fmla="*/ 76048 h 1486556"/>
                      <a:gd name="connsiteX2" fmla="*/ 859593 w 861901"/>
                      <a:gd name="connsiteY2" fmla="*/ 326726 h 1486556"/>
                      <a:gd name="connsiteX3" fmla="*/ 0 w 861901"/>
                      <a:gd name="connsiteY3" fmla="*/ 1486556 h 1486556"/>
                      <a:gd name="connsiteX0" fmla="*/ 0 w 861901"/>
                      <a:gd name="connsiteY0" fmla="*/ 1486556 h 1486556"/>
                      <a:gd name="connsiteX1" fmla="*/ 244940 w 861901"/>
                      <a:gd name="connsiteY1" fmla="*/ 76048 h 1486556"/>
                      <a:gd name="connsiteX2" fmla="*/ 859593 w 861901"/>
                      <a:gd name="connsiteY2" fmla="*/ 326726 h 1486556"/>
                      <a:gd name="connsiteX3" fmla="*/ 0 w 861901"/>
                      <a:gd name="connsiteY3" fmla="*/ 1486556 h 1486556"/>
                    </a:gdLst>
                    <a:ahLst/>
                    <a:cxnLst>
                      <a:cxn ang="0">
                        <a:pos x="connsiteX0" y="connsiteY0"/>
                      </a:cxn>
                      <a:cxn ang="0">
                        <a:pos x="connsiteX1" y="connsiteY1"/>
                      </a:cxn>
                      <a:cxn ang="0">
                        <a:pos x="connsiteX2" y="connsiteY2"/>
                      </a:cxn>
                      <a:cxn ang="0">
                        <a:pos x="connsiteX3" y="connsiteY3"/>
                      </a:cxn>
                    </a:cxnLst>
                    <a:rect l="l" t="t" r="r" b="b"/>
                    <a:pathLst>
                      <a:path w="861901" h="1486556">
                        <a:moveTo>
                          <a:pt x="0" y="1486556"/>
                        </a:moveTo>
                        <a:cubicBezTo>
                          <a:pt x="10551" y="1354085"/>
                          <a:pt x="101675" y="269353"/>
                          <a:pt x="244940" y="76048"/>
                        </a:cubicBezTo>
                        <a:cubicBezTo>
                          <a:pt x="388206" y="-117257"/>
                          <a:pt x="900416" y="91642"/>
                          <a:pt x="859593" y="326726"/>
                        </a:cubicBezTo>
                        <a:cubicBezTo>
                          <a:pt x="818770" y="561810"/>
                          <a:pt x="431833" y="1256614"/>
                          <a:pt x="0" y="1486556"/>
                        </a:cubicBezTo>
                        <a:close/>
                      </a:path>
                    </a:pathLst>
                  </a:custGeom>
                  <a:gradFill flip="none" rotWithShape="1">
                    <a:gsLst>
                      <a:gs pos="0">
                        <a:srgbClr val="FF6600"/>
                      </a:gs>
                      <a:gs pos="100000">
                        <a:srgbClr val="FFC00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Freeform: Shape 49">
                    <a:extLst>
                      <a:ext uri="{FF2B5EF4-FFF2-40B4-BE49-F238E27FC236}">
                        <a16:creationId xmlns:a16="http://schemas.microsoft.com/office/drawing/2014/main" id="{4CC67E01-27B9-F7D0-FA20-580799C69048}"/>
                      </a:ext>
                    </a:extLst>
                  </p:cNvPr>
                  <p:cNvSpPr/>
                  <p:nvPr/>
                </p:nvSpPr>
                <p:spPr>
                  <a:xfrm rot="21385519" flipV="1">
                    <a:off x="7396585" y="3799672"/>
                    <a:ext cx="104345" cy="139290"/>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1" name="Freeform: Shape 50">
                    <a:extLst>
                      <a:ext uri="{FF2B5EF4-FFF2-40B4-BE49-F238E27FC236}">
                        <a16:creationId xmlns:a16="http://schemas.microsoft.com/office/drawing/2014/main" id="{3FC9A248-1D70-80DE-E20F-B9644DA6B83E}"/>
                      </a:ext>
                    </a:extLst>
                  </p:cNvPr>
                  <p:cNvSpPr/>
                  <p:nvPr/>
                </p:nvSpPr>
                <p:spPr>
                  <a:xfrm rot="19584632" flipV="1">
                    <a:off x="7518364" y="4122378"/>
                    <a:ext cx="102517" cy="131805"/>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2" name="Freeform: Shape 51">
                    <a:extLst>
                      <a:ext uri="{FF2B5EF4-FFF2-40B4-BE49-F238E27FC236}">
                        <a16:creationId xmlns:a16="http://schemas.microsoft.com/office/drawing/2014/main" id="{D181B02F-8D29-2040-BD94-D23DF6F5B9ED}"/>
                      </a:ext>
                    </a:extLst>
                  </p:cNvPr>
                  <p:cNvSpPr/>
                  <p:nvPr/>
                </p:nvSpPr>
                <p:spPr>
                  <a:xfrm rot="7832516" flipV="1">
                    <a:off x="7722460" y="4355516"/>
                    <a:ext cx="104345" cy="139290"/>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3" name="Freeform: Shape 52">
                    <a:extLst>
                      <a:ext uri="{FF2B5EF4-FFF2-40B4-BE49-F238E27FC236}">
                        <a16:creationId xmlns:a16="http://schemas.microsoft.com/office/drawing/2014/main" id="{741B18CB-2817-6C45-584D-E5542A88E724}"/>
                      </a:ext>
                    </a:extLst>
                  </p:cNvPr>
                  <p:cNvSpPr/>
                  <p:nvPr/>
                </p:nvSpPr>
                <p:spPr>
                  <a:xfrm rot="5776991" flipV="1">
                    <a:off x="7945557" y="4519096"/>
                    <a:ext cx="104345" cy="139290"/>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4" name="Freeform: Shape 53">
                    <a:extLst>
                      <a:ext uri="{FF2B5EF4-FFF2-40B4-BE49-F238E27FC236}">
                        <a16:creationId xmlns:a16="http://schemas.microsoft.com/office/drawing/2014/main" id="{12CC2118-08F2-051B-F9C7-94F407C63F74}"/>
                      </a:ext>
                    </a:extLst>
                  </p:cNvPr>
                  <p:cNvSpPr/>
                  <p:nvPr/>
                </p:nvSpPr>
                <p:spPr>
                  <a:xfrm rot="12951748" flipV="1">
                    <a:off x="8137554" y="4735084"/>
                    <a:ext cx="143386" cy="59873"/>
                  </a:xfrm>
                  <a:custGeom>
                    <a:avLst/>
                    <a:gdLst>
                      <a:gd name="connsiteX0" fmla="*/ 40449 w 393955"/>
                      <a:gd name="connsiteY0" fmla="*/ 27210 h 299386"/>
                      <a:gd name="connsiteX1" fmla="*/ 378074 w 393955"/>
                      <a:gd name="connsiteY1" fmla="*/ 27210 h 299386"/>
                      <a:gd name="connsiteX2" fmla="*/ 307736 w 393955"/>
                      <a:gd name="connsiteY2" fmla="*/ 294496 h 299386"/>
                      <a:gd name="connsiteX3" fmla="*/ 33416 w 393955"/>
                      <a:gd name="connsiteY3" fmla="*/ 188988 h 299386"/>
                      <a:gd name="connsiteX4" fmla="*/ 40449 w 393955"/>
                      <a:gd name="connsiteY4" fmla="*/ 27210 h 29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955" h="299386">
                        <a:moveTo>
                          <a:pt x="40449" y="27210"/>
                        </a:moveTo>
                        <a:cubicBezTo>
                          <a:pt x="97892" y="247"/>
                          <a:pt x="333526" y="-17338"/>
                          <a:pt x="378074" y="27210"/>
                        </a:cubicBezTo>
                        <a:cubicBezTo>
                          <a:pt x="422622" y="71758"/>
                          <a:pt x="365179" y="267533"/>
                          <a:pt x="307736" y="294496"/>
                        </a:cubicBezTo>
                        <a:cubicBezTo>
                          <a:pt x="250293" y="321459"/>
                          <a:pt x="74447" y="230019"/>
                          <a:pt x="33416" y="188988"/>
                        </a:cubicBezTo>
                        <a:cubicBezTo>
                          <a:pt x="-7615" y="147957"/>
                          <a:pt x="-16994" y="54173"/>
                          <a:pt x="40449" y="2721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6" name="Freeform: Shape 45">
                  <a:extLst>
                    <a:ext uri="{FF2B5EF4-FFF2-40B4-BE49-F238E27FC236}">
                      <a16:creationId xmlns:a16="http://schemas.microsoft.com/office/drawing/2014/main" id="{C393037C-3533-9115-7A0F-CDACAD5815B5}"/>
                    </a:ext>
                  </a:extLst>
                </p:cNvPr>
                <p:cNvSpPr/>
                <p:nvPr/>
              </p:nvSpPr>
              <p:spPr>
                <a:xfrm rot="359700">
                  <a:off x="8109835" y="3015291"/>
                  <a:ext cx="1170554" cy="1474482"/>
                </a:xfrm>
                <a:custGeom>
                  <a:avLst/>
                  <a:gdLst>
                    <a:gd name="connsiteX0" fmla="*/ 82069 w 852993"/>
                    <a:gd name="connsiteY0" fmla="*/ 18759 h 1236434"/>
                    <a:gd name="connsiteX1" fmla="*/ 4697 w 852993"/>
                    <a:gd name="connsiteY1" fmla="*/ 67996 h 1236434"/>
                    <a:gd name="connsiteX2" fmla="*/ 215712 w 852993"/>
                    <a:gd name="connsiteY2" fmla="*/ 419689 h 1236434"/>
                    <a:gd name="connsiteX3" fmla="*/ 623675 w 852993"/>
                    <a:gd name="connsiteY3" fmla="*/ 919092 h 1236434"/>
                    <a:gd name="connsiteX4" fmla="*/ 792487 w 852993"/>
                    <a:gd name="connsiteY4" fmla="*/ 1235615 h 1236434"/>
                    <a:gd name="connsiteX5" fmla="*/ 834691 w 852993"/>
                    <a:gd name="connsiteY5" fmla="*/ 996464 h 1236434"/>
                    <a:gd name="connsiteX6" fmla="*/ 511134 w 852993"/>
                    <a:gd name="connsiteY6" fmla="*/ 574433 h 1236434"/>
                    <a:gd name="connsiteX7" fmla="*/ 229780 w 852993"/>
                    <a:gd name="connsiteY7" fmla="*/ 293079 h 1236434"/>
                    <a:gd name="connsiteX8" fmla="*/ 82069 w 852993"/>
                    <a:gd name="connsiteY8" fmla="*/ 18759 h 1236434"/>
                    <a:gd name="connsiteX0" fmla="*/ 82134 w 853058"/>
                    <a:gd name="connsiteY0" fmla="*/ 16676 h 1234351"/>
                    <a:gd name="connsiteX1" fmla="*/ 4762 w 853058"/>
                    <a:gd name="connsiteY1" fmla="*/ 65913 h 1234351"/>
                    <a:gd name="connsiteX2" fmla="*/ 215777 w 853058"/>
                    <a:gd name="connsiteY2" fmla="*/ 417606 h 1234351"/>
                    <a:gd name="connsiteX3" fmla="*/ 623740 w 853058"/>
                    <a:gd name="connsiteY3" fmla="*/ 917009 h 1234351"/>
                    <a:gd name="connsiteX4" fmla="*/ 792552 w 853058"/>
                    <a:gd name="connsiteY4" fmla="*/ 1233532 h 1234351"/>
                    <a:gd name="connsiteX5" fmla="*/ 834756 w 853058"/>
                    <a:gd name="connsiteY5" fmla="*/ 994381 h 1234351"/>
                    <a:gd name="connsiteX6" fmla="*/ 511199 w 853058"/>
                    <a:gd name="connsiteY6" fmla="*/ 572350 h 1234351"/>
                    <a:gd name="connsiteX7" fmla="*/ 236879 w 853058"/>
                    <a:gd name="connsiteY7" fmla="*/ 262861 h 1234351"/>
                    <a:gd name="connsiteX8" fmla="*/ 82134 w 853058"/>
                    <a:gd name="connsiteY8" fmla="*/ 16676 h 1234351"/>
                    <a:gd name="connsiteX0" fmla="*/ 114515 w 850269"/>
                    <a:gd name="connsiteY0" fmla="*/ 8982 h 1282927"/>
                    <a:gd name="connsiteX1" fmla="*/ 1973 w 850269"/>
                    <a:gd name="connsiteY1" fmla="*/ 114489 h 1282927"/>
                    <a:gd name="connsiteX2" fmla="*/ 212988 w 850269"/>
                    <a:gd name="connsiteY2" fmla="*/ 466182 h 1282927"/>
                    <a:gd name="connsiteX3" fmla="*/ 620951 w 850269"/>
                    <a:gd name="connsiteY3" fmla="*/ 965585 h 1282927"/>
                    <a:gd name="connsiteX4" fmla="*/ 789763 w 850269"/>
                    <a:gd name="connsiteY4" fmla="*/ 1282108 h 1282927"/>
                    <a:gd name="connsiteX5" fmla="*/ 831967 w 850269"/>
                    <a:gd name="connsiteY5" fmla="*/ 1042957 h 1282927"/>
                    <a:gd name="connsiteX6" fmla="*/ 508410 w 850269"/>
                    <a:gd name="connsiteY6" fmla="*/ 620926 h 1282927"/>
                    <a:gd name="connsiteX7" fmla="*/ 234090 w 850269"/>
                    <a:gd name="connsiteY7" fmla="*/ 311437 h 1282927"/>
                    <a:gd name="connsiteX8" fmla="*/ 114515 w 850269"/>
                    <a:gd name="connsiteY8" fmla="*/ 8982 h 1282927"/>
                    <a:gd name="connsiteX0" fmla="*/ 156215 w 891969"/>
                    <a:gd name="connsiteY0" fmla="*/ 20582 h 1294527"/>
                    <a:gd name="connsiteX1" fmla="*/ 1470 w 891969"/>
                    <a:gd name="connsiteY1" fmla="*/ 76852 h 1294527"/>
                    <a:gd name="connsiteX2" fmla="*/ 254688 w 891969"/>
                    <a:gd name="connsiteY2" fmla="*/ 477782 h 1294527"/>
                    <a:gd name="connsiteX3" fmla="*/ 662651 w 891969"/>
                    <a:gd name="connsiteY3" fmla="*/ 977185 h 1294527"/>
                    <a:gd name="connsiteX4" fmla="*/ 831463 w 891969"/>
                    <a:gd name="connsiteY4" fmla="*/ 1293708 h 1294527"/>
                    <a:gd name="connsiteX5" fmla="*/ 873667 w 891969"/>
                    <a:gd name="connsiteY5" fmla="*/ 1054557 h 1294527"/>
                    <a:gd name="connsiteX6" fmla="*/ 550110 w 891969"/>
                    <a:gd name="connsiteY6" fmla="*/ 632526 h 1294527"/>
                    <a:gd name="connsiteX7" fmla="*/ 275790 w 891969"/>
                    <a:gd name="connsiteY7" fmla="*/ 323037 h 1294527"/>
                    <a:gd name="connsiteX8" fmla="*/ 156215 w 891969"/>
                    <a:gd name="connsiteY8" fmla="*/ 20582 h 1294527"/>
                    <a:gd name="connsiteX0" fmla="*/ 156215 w 928930"/>
                    <a:gd name="connsiteY0" fmla="*/ 20582 h 1266539"/>
                    <a:gd name="connsiteX1" fmla="*/ 1470 w 928930"/>
                    <a:gd name="connsiteY1" fmla="*/ 76852 h 1266539"/>
                    <a:gd name="connsiteX2" fmla="*/ 254688 w 928930"/>
                    <a:gd name="connsiteY2" fmla="*/ 477782 h 1266539"/>
                    <a:gd name="connsiteX3" fmla="*/ 662651 w 928930"/>
                    <a:gd name="connsiteY3" fmla="*/ 977185 h 1266539"/>
                    <a:gd name="connsiteX4" fmla="*/ 908836 w 928930"/>
                    <a:gd name="connsiteY4" fmla="*/ 1265572 h 1266539"/>
                    <a:gd name="connsiteX5" fmla="*/ 873667 w 928930"/>
                    <a:gd name="connsiteY5" fmla="*/ 1054557 h 1266539"/>
                    <a:gd name="connsiteX6" fmla="*/ 550110 w 928930"/>
                    <a:gd name="connsiteY6" fmla="*/ 632526 h 1266539"/>
                    <a:gd name="connsiteX7" fmla="*/ 275790 w 928930"/>
                    <a:gd name="connsiteY7" fmla="*/ 323037 h 1266539"/>
                    <a:gd name="connsiteX8" fmla="*/ 156215 w 928930"/>
                    <a:gd name="connsiteY8" fmla="*/ 20582 h 1266539"/>
                    <a:gd name="connsiteX0" fmla="*/ 156215 w 931504"/>
                    <a:gd name="connsiteY0" fmla="*/ 20582 h 1266110"/>
                    <a:gd name="connsiteX1" fmla="*/ 1470 w 931504"/>
                    <a:gd name="connsiteY1" fmla="*/ 76852 h 1266110"/>
                    <a:gd name="connsiteX2" fmla="*/ 254688 w 931504"/>
                    <a:gd name="connsiteY2" fmla="*/ 477782 h 1266110"/>
                    <a:gd name="connsiteX3" fmla="*/ 627482 w 931504"/>
                    <a:gd name="connsiteY3" fmla="*/ 998286 h 1266110"/>
                    <a:gd name="connsiteX4" fmla="*/ 908836 w 931504"/>
                    <a:gd name="connsiteY4" fmla="*/ 1265572 h 1266110"/>
                    <a:gd name="connsiteX5" fmla="*/ 873667 w 931504"/>
                    <a:gd name="connsiteY5" fmla="*/ 1054557 h 1266110"/>
                    <a:gd name="connsiteX6" fmla="*/ 550110 w 931504"/>
                    <a:gd name="connsiteY6" fmla="*/ 632526 h 1266110"/>
                    <a:gd name="connsiteX7" fmla="*/ 275790 w 931504"/>
                    <a:gd name="connsiteY7" fmla="*/ 323037 h 1266110"/>
                    <a:gd name="connsiteX8" fmla="*/ 156215 w 931504"/>
                    <a:gd name="connsiteY8" fmla="*/ 20582 h 1266110"/>
                    <a:gd name="connsiteX0" fmla="*/ 156255 w 931544"/>
                    <a:gd name="connsiteY0" fmla="*/ 19892 h 1265420"/>
                    <a:gd name="connsiteX1" fmla="*/ 1510 w 931544"/>
                    <a:gd name="connsiteY1" fmla="*/ 76162 h 1265420"/>
                    <a:gd name="connsiteX2" fmla="*/ 254728 w 931544"/>
                    <a:gd name="connsiteY2" fmla="*/ 477092 h 1265420"/>
                    <a:gd name="connsiteX3" fmla="*/ 627522 w 931544"/>
                    <a:gd name="connsiteY3" fmla="*/ 997596 h 1265420"/>
                    <a:gd name="connsiteX4" fmla="*/ 908876 w 931544"/>
                    <a:gd name="connsiteY4" fmla="*/ 1264882 h 1265420"/>
                    <a:gd name="connsiteX5" fmla="*/ 873707 w 931544"/>
                    <a:gd name="connsiteY5" fmla="*/ 1053867 h 1265420"/>
                    <a:gd name="connsiteX6" fmla="*/ 550150 w 931544"/>
                    <a:gd name="connsiteY6" fmla="*/ 631836 h 1265420"/>
                    <a:gd name="connsiteX7" fmla="*/ 298449 w 931544"/>
                    <a:gd name="connsiteY7" fmla="*/ 313019 h 1265420"/>
                    <a:gd name="connsiteX8" fmla="*/ 156255 w 931544"/>
                    <a:gd name="connsiteY8" fmla="*/ 19892 h 126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1544" h="1265420">
                      <a:moveTo>
                        <a:pt x="156255" y="19892"/>
                      </a:moveTo>
                      <a:cubicBezTo>
                        <a:pt x="106765" y="-19584"/>
                        <a:pt x="-14902" y="-38"/>
                        <a:pt x="1510" y="76162"/>
                      </a:cubicBezTo>
                      <a:cubicBezTo>
                        <a:pt x="17922" y="152362"/>
                        <a:pt x="150393" y="323520"/>
                        <a:pt x="254728" y="477092"/>
                      </a:cubicBezTo>
                      <a:cubicBezTo>
                        <a:pt x="359063" y="630664"/>
                        <a:pt x="518497" y="866298"/>
                        <a:pt x="627522" y="997596"/>
                      </a:cubicBezTo>
                      <a:cubicBezTo>
                        <a:pt x="736547" y="1128894"/>
                        <a:pt x="867845" y="1255504"/>
                        <a:pt x="908876" y="1264882"/>
                      </a:cubicBezTo>
                      <a:cubicBezTo>
                        <a:pt x="949907" y="1274260"/>
                        <a:pt x="933495" y="1159375"/>
                        <a:pt x="873707" y="1053867"/>
                      </a:cubicBezTo>
                      <a:cubicBezTo>
                        <a:pt x="813919" y="948359"/>
                        <a:pt x="650968" y="749067"/>
                        <a:pt x="550150" y="631836"/>
                      </a:cubicBezTo>
                      <a:cubicBezTo>
                        <a:pt x="449332" y="514605"/>
                        <a:pt x="364098" y="415010"/>
                        <a:pt x="298449" y="313019"/>
                      </a:cubicBezTo>
                      <a:cubicBezTo>
                        <a:pt x="232800" y="211028"/>
                        <a:pt x="205745" y="59368"/>
                        <a:pt x="156255" y="19892"/>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Freeform: Shape 28">
                <a:extLst>
                  <a:ext uri="{FF2B5EF4-FFF2-40B4-BE49-F238E27FC236}">
                    <a16:creationId xmlns:a16="http://schemas.microsoft.com/office/drawing/2014/main" id="{C4C8E6E0-2364-1255-06BE-6014E7D8234C}"/>
                  </a:ext>
                </a:extLst>
              </p:cNvPr>
              <p:cNvSpPr/>
              <p:nvPr/>
            </p:nvSpPr>
            <p:spPr>
              <a:xfrm rot="359700">
                <a:off x="8088978" y="3038085"/>
                <a:ext cx="1049515" cy="1331892"/>
              </a:xfrm>
              <a:custGeom>
                <a:avLst/>
                <a:gdLst>
                  <a:gd name="connsiteX0" fmla="*/ 82069 w 852993"/>
                  <a:gd name="connsiteY0" fmla="*/ 18759 h 1236434"/>
                  <a:gd name="connsiteX1" fmla="*/ 4697 w 852993"/>
                  <a:gd name="connsiteY1" fmla="*/ 67996 h 1236434"/>
                  <a:gd name="connsiteX2" fmla="*/ 215712 w 852993"/>
                  <a:gd name="connsiteY2" fmla="*/ 419689 h 1236434"/>
                  <a:gd name="connsiteX3" fmla="*/ 623675 w 852993"/>
                  <a:gd name="connsiteY3" fmla="*/ 919092 h 1236434"/>
                  <a:gd name="connsiteX4" fmla="*/ 792487 w 852993"/>
                  <a:gd name="connsiteY4" fmla="*/ 1235615 h 1236434"/>
                  <a:gd name="connsiteX5" fmla="*/ 834691 w 852993"/>
                  <a:gd name="connsiteY5" fmla="*/ 996464 h 1236434"/>
                  <a:gd name="connsiteX6" fmla="*/ 511134 w 852993"/>
                  <a:gd name="connsiteY6" fmla="*/ 574433 h 1236434"/>
                  <a:gd name="connsiteX7" fmla="*/ 229780 w 852993"/>
                  <a:gd name="connsiteY7" fmla="*/ 293079 h 1236434"/>
                  <a:gd name="connsiteX8" fmla="*/ 82069 w 852993"/>
                  <a:gd name="connsiteY8" fmla="*/ 18759 h 1236434"/>
                  <a:gd name="connsiteX0" fmla="*/ 82134 w 853058"/>
                  <a:gd name="connsiteY0" fmla="*/ 16676 h 1234351"/>
                  <a:gd name="connsiteX1" fmla="*/ 4762 w 853058"/>
                  <a:gd name="connsiteY1" fmla="*/ 65913 h 1234351"/>
                  <a:gd name="connsiteX2" fmla="*/ 215777 w 853058"/>
                  <a:gd name="connsiteY2" fmla="*/ 417606 h 1234351"/>
                  <a:gd name="connsiteX3" fmla="*/ 623740 w 853058"/>
                  <a:gd name="connsiteY3" fmla="*/ 917009 h 1234351"/>
                  <a:gd name="connsiteX4" fmla="*/ 792552 w 853058"/>
                  <a:gd name="connsiteY4" fmla="*/ 1233532 h 1234351"/>
                  <a:gd name="connsiteX5" fmla="*/ 834756 w 853058"/>
                  <a:gd name="connsiteY5" fmla="*/ 994381 h 1234351"/>
                  <a:gd name="connsiteX6" fmla="*/ 511199 w 853058"/>
                  <a:gd name="connsiteY6" fmla="*/ 572350 h 1234351"/>
                  <a:gd name="connsiteX7" fmla="*/ 236879 w 853058"/>
                  <a:gd name="connsiteY7" fmla="*/ 262861 h 1234351"/>
                  <a:gd name="connsiteX8" fmla="*/ 82134 w 853058"/>
                  <a:gd name="connsiteY8" fmla="*/ 16676 h 1234351"/>
                  <a:gd name="connsiteX0" fmla="*/ 114515 w 850269"/>
                  <a:gd name="connsiteY0" fmla="*/ 8982 h 1282927"/>
                  <a:gd name="connsiteX1" fmla="*/ 1973 w 850269"/>
                  <a:gd name="connsiteY1" fmla="*/ 114489 h 1282927"/>
                  <a:gd name="connsiteX2" fmla="*/ 212988 w 850269"/>
                  <a:gd name="connsiteY2" fmla="*/ 466182 h 1282927"/>
                  <a:gd name="connsiteX3" fmla="*/ 620951 w 850269"/>
                  <a:gd name="connsiteY3" fmla="*/ 965585 h 1282927"/>
                  <a:gd name="connsiteX4" fmla="*/ 789763 w 850269"/>
                  <a:gd name="connsiteY4" fmla="*/ 1282108 h 1282927"/>
                  <a:gd name="connsiteX5" fmla="*/ 831967 w 850269"/>
                  <a:gd name="connsiteY5" fmla="*/ 1042957 h 1282927"/>
                  <a:gd name="connsiteX6" fmla="*/ 508410 w 850269"/>
                  <a:gd name="connsiteY6" fmla="*/ 620926 h 1282927"/>
                  <a:gd name="connsiteX7" fmla="*/ 234090 w 850269"/>
                  <a:gd name="connsiteY7" fmla="*/ 311437 h 1282927"/>
                  <a:gd name="connsiteX8" fmla="*/ 114515 w 850269"/>
                  <a:gd name="connsiteY8" fmla="*/ 8982 h 1282927"/>
                  <a:gd name="connsiteX0" fmla="*/ 156215 w 891969"/>
                  <a:gd name="connsiteY0" fmla="*/ 20582 h 1294527"/>
                  <a:gd name="connsiteX1" fmla="*/ 1470 w 891969"/>
                  <a:gd name="connsiteY1" fmla="*/ 76852 h 1294527"/>
                  <a:gd name="connsiteX2" fmla="*/ 254688 w 891969"/>
                  <a:gd name="connsiteY2" fmla="*/ 477782 h 1294527"/>
                  <a:gd name="connsiteX3" fmla="*/ 662651 w 891969"/>
                  <a:gd name="connsiteY3" fmla="*/ 977185 h 1294527"/>
                  <a:gd name="connsiteX4" fmla="*/ 831463 w 891969"/>
                  <a:gd name="connsiteY4" fmla="*/ 1293708 h 1294527"/>
                  <a:gd name="connsiteX5" fmla="*/ 873667 w 891969"/>
                  <a:gd name="connsiteY5" fmla="*/ 1054557 h 1294527"/>
                  <a:gd name="connsiteX6" fmla="*/ 550110 w 891969"/>
                  <a:gd name="connsiteY6" fmla="*/ 632526 h 1294527"/>
                  <a:gd name="connsiteX7" fmla="*/ 275790 w 891969"/>
                  <a:gd name="connsiteY7" fmla="*/ 323037 h 1294527"/>
                  <a:gd name="connsiteX8" fmla="*/ 156215 w 891969"/>
                  <a:gd name="connsiteY8" fmla="*/ 20582 h 1294527"/>
                  <a:gd name="connsiteX0" fmla="*/ 156215 w 928930"/>
                  <a:gd name="connsiteY0" fmla="*/ 20582 h 1266539"/>
                  <a:gd name="connsiteX1" fmla="*/ 1470 w 928930"/>
                  <a:gd name="connsiteY1" fmla="*/ 76852 h 1266539"/>
                  <a:gd name="connsiteX2" fmla="*/ 254688 w 928930"/>
                  <a:gd name="connsiteY2" fmla="*/ 477782 h 1266539"/>
                  <a:gd name="connsiteX3" fmla="*/ 662651 w 928930"/>
                  <a:gd name="connsiteY3" fmla="*/ 977185 h 1266539"/>
                  <a:gd name="connsiteX4" fmla="*/ 908836 w 928930"/>
                  <a:gd name="connsiteY4" fmla="*/ 1265572 h 1266539"/>
                  <a:gd name="connsiteX5" fmla="*/ 873667 w 928930"/>
                  <a:gd name="connsiteY5" fmla="*/ 1054557 h 1266539"/>
                  <a:gd name="connsiteX6" fmla="*/ 550110 w 928930"/>
                  <a:gd name="connsiteY6" fmla="*/ 632526 h 1266539"/>
                  <a:gd name="connsiteX7" fmla="*/ 275790 w 928930"/>
                  <a:gd name="connsiteY7" fmla="*/ 323037 h 1266539"/>
                  <a:gd name="connsiteX8" fmla="*/ 156215 w 928930"/>
                  <a:gd name="connsiteY8" fmla="*/ 20582 h 1266539"/>
                  <a:gd name="connsiteX0" fmla="*/ 156215 w 931504"/>
                  <a:gd name="connsiteY0" fmla="*/ 20582 h 1266110"/>
                  <a:gd name="connsiteX1" fmla="*/ 1470 w 931504"/>
                  <a:gd name="connsiteY1" fmla="*/ 76852 h 1266110"/>
                  <a:gd name="connsiteX2" fmla="*/ 254688 w 931504"/>
                  <a:gd name="connsiteY2" fmla="*/ 477782 h 1266110"/>
                  <a:gd name="connsiteX3" fmla="*/ 627482 w 931504"/>
                  <a:gd name="connsiteY3" fmla="*/ 998286 h 1266110"/>
                  <a:gd name="connsiteX4" fmla="*/ 908836 w 931504"/>
                  <a:gd name="connsiteY4" fmla="*/ 1265572 h 1266110"/>
                  <a:gd name="connsiteX5" fmla="*/ 873667 w 931504"/>
                  <a:gd name="connsiteY5" fmla="*/ 1054557 h 1266110"/>
                  <a:gd name="connsiteX6" fmla="*/ 550110 w 931504"/>
                  <a:gd name="connsiteY6" fmla="*/ 632526 h 1266110"/>
                  <a:gd name="connsiteX7" fmla="*/ 275790 w 931504"/>
                  <a:gd name="connsiteY7" fmla="*/ 323037 h 1266110"/>
                  <a:gd name="connsiteX8" fmla="*/ 156215 w 931504"/>
                  <a:gd name="connsiteY8" fmla="*/ 20582 h 1266110"/>
                  <a:gd name="connsiteX0" fmla="*/ 156255 w 931544"/>
                  <a:gd name="connsiteY0" fmla="*/ 19892 h 1265420"/>
                  <a:gd name="connsiteX1" fmla="*/ 1510 w 931544"/>
                  <a:gd name="connsiteY1" fmla="*/ 76162 h 1265420"/>
                  <a:gd name="connsiteX2" fmla="*/ 254728 w 931544"/>
                  <a:gd name="connsiteY2" fmla="*/ 477092 h 1265420"/>
                  <a:gd name="connsiteX3" fmla="*/ 627522 w 931544"/>
                  <a:gd name="connsiteY3" fmla="*/ 997596 h 1265420"/>
                  <a:gd name="connsiteX4" fmla="*/ 908876 w 931544"/>
                  <a:gd name="connsiteY4" fmla="*/ 1264882 h 1265420"/>
                  <a:gd name="connsiteX5" fmla="*/ 873707 w 931544"/>
                  <a:gd name="connsiteY5" fmla="*/ 1053867 h 1265420"/>
                  <a:gd name="connsiteX6" fmla="*/ 550150 w 931544"/>
                  <a:gd name="connsiteY6" fmla="*/ 631836 h 1265420"/>
                  <a:gd name="connsiteX7" fmla="*/ 298449 w 931544"/>
                  <a:gd name="connsiteY7" fmla="*/ 313019 h 1265420"/>
                  <a:gd name="connsiteX8" fmla="*/ 156255 w 931544"/>
                  <a:gd name="connsiteY8" fmla="*/ 19892 h 1265420"/>
                  <a:gd name="connsiteX0" fmla="*/ 156255 w 929190"/>
                  <a:gd name="connsiteY0" fmla="*/ 19892 h 1266086"/>
                  <a:gd name="connsiteX1" fmla="*/ 1510 w 929190"/>
                  <a:gd name="connsiteY1" fmla="*/ 76162 h 1266086"/>
                  <a:gd name="connsiteX2" fmla="*/ 254728 w 929190"/>
                  <a:gd name="connsiteY2" fmla="*/ 477092 h 1266086"/>
                  <a:gd name="connsiteX3" fmla="*/ 659672 w 929190"/>
                  <a:gd name="connsiteY3" fmla="*/ 966594 h 1266086"/>
                  <a:gd name="connsiteX4" fmla="*/ 908876 w 929190"/>
                  <a:gd name="connsiteY4" fmla="*/ 1264882 h 1266086"/>
                  <a:gd name="connsiteX5" fmla="*/ 873707 w 929190"/>
                  <a:gd name="connsiteY5" fmla="*/ 1053867 h 1266086"/>
                  <a:gd name="connsiteX6" fmla="*/ 550150 w 929190"/>
                  <a:gd name="connsiteY6" fmla="*/ 631836 h 1266086"/>
                  <a:gd name="connsiteX7" fmla="*/ 298449 w 929190"/>
                  <a:gd name="connsiteY7" fmla="*/ 313019 h 1266086"/>
                  <a:gd name="connsiteX8" fmla="*/ 156255 w 929190"/>
                  <a:gd name="connsiteY8" fmla="*/ 19892 h 1266086"/>
                  <a:gd name="connsiteX0" fmla="*/ 156948 w 929883"/>
                  <a:gd name="connsiteY0" fmla="*/ 18798 h 1264991"/>
                  <a:gd name="connsiteX1" fmla="*/ 2203 w 929883"/>
                  <a:gd name="connsiteY1" fmla="*/ 75068 h 1264991"/>
                  <a:gd name="connsiteX2" fmla="*/ 278847 w 929883"/>
                  <a:gd name="connsiteY2" fmla="*/ 445949 h 1264991"/>
                  <a:gd name="connsiteX3" fmla="*/ 660365 w 929883"/>
                  <a:gd name="connsiteY3" fmla="*/ 965500 h 1264991"/>
                  <a:gd name="connsiteX4" fmla="*/ 909569 w 929883"/>
                  <a:gd name="connsiteY4" fmla="*/ 1263788 h 1264991"/>
                  <a:gd name="connsiteX5" fmla="*/ 874400 w 929883"/>
                  <a:gd name="connsiteY5" fmla="*/ 1052773 h 1264991"/>
                  <a:gd name="connsiteX6" fmla="*/ 550843 w 929883"/>
                  <a:gd name="connsiteY6" fmla="*/ 630742 h 1264991"/>
                  <a:gd name="connsiteX7" fmla="*/ 299142 w 929883"/>
                  <a:gd name="connsiteY7" fmla="*/ 311925 h 1264991"/>
                  <a:gd name="connsiteX8" fmla="*/ 156948 w 929883"/>
                  <a:gd name="connsiteY8" fmla="*/ 18798 h 1264991"/>
                  <a:gd name="connsiteX0" fmla="*/ 156927 w 929862"/>
                  <a:gd name="connsiteY0" fmla="*/ 18868 h 1265061"/>
                  <a:gd name="connsiteX1" fmla="*/ 2182 w 929862"/>
                  <a:gd name="connsiteY1" fmla="*/ 75138 h 1265061"/>
                  <a:gd name="connsiteX2" fmla="*/ 278826 w 929862"/>
                  <a:gd name="connsiteY2" fmla="*/ 446019 h 1265061"/>
                  <a:gd name="connsiteX3" fmla="*/ 660344 w 929862"/>
                  <a:gd name="connsiteY3" fmla="*/ 965570 h 1265061"/>
                  <a:gd name="connsiteX4" fmla="*/ 909548 w 929862"/>
                  <a:gd name="connsiteY4" fmla="*/ 1263858 h 1265061"/>
                  <a:gd name="connsiteX5" fmla="*/ 874379 w 929862"/>
                  <a:gd name="connsiteY5" fmla="*/ 1052843 h 1265061"/>
                  <a:gd name="connsiteX6" fmla="*/ 550822 w 929862"/>
                  <a:gd name="connsiteY6" fmla="*/ 630812 h 1265061"/>
                  <a:gd name="connsiteX7" fmla="*/ 290396 w 929862"/>
                  <a:gd name="connsiteY7" fmla="*/ 312948 h 1265061"/>
                  <a:gd name="connsiteX8" fmla="*/ 156927 w 929862"/>
                  <a:gd name="connsiteY8" fmla="*/ 18868 h 1265061"/>
                  <a:gd name="connsiteX0" fmla="*/ 121683 w 932266"/>
                  <a:gd name="connsiteY0" fmla="*/ 14845 h 1284424"/>
                  <a:gd name="connsiteX1" fmla="*/ 4586 w 932266"/>
                  <a:gd name="connsiteY1" fmla="*/ 94501 h 1284424"/>
                  <a:gd name="connsiteX2" fmla="*/ 281230 w 932266"/>
                  <a:gd name="connsiteY2" fmla="*/ 465382 h 1284424"/>
                  <a:gd name="connsiteX3" fmla="*/ 662748 w 932266"/>
                  <a:gd name="connsiteY3" fmla="*/ 984933 h 1284424"/>
                  <a:gd name="connsiteX4" fmla="*/ 911952 w 932266"/>
                  <a:gd name="connsiteY4" fmla="*/ 1283221 h 1284424"/>
                  <a:gd name="connsiteX5" fmla="*/ 876783 w 932266"/>
                  <a:gd name="connsiteY5" fmla="*/ 1072206 h 1284424"/>
                  <a:gd name="connsiteX6" fmla="*/ 553226 w 932266"/>
                  <a:gd name="connsiteY6" fmla="*/ 650175 h 1284424"/>
                  <a:gd name="connsiteX7" fmla="*/ 292800 w 932266"/>
                  <a:gd name="connsiteY7" fmla="*/ 332311 h 1284424"/>
                  <a:gd name="connsiteX8" fmla="*/ 121683 w 932266"/>
                  <a:gd name="connsiteY8" fmla="*/ 14845 h 1284424"/>
                  <a:gd name="connsiteX0" fmla="*/ 121683 w 1079512"/>
                  <a:gd name="connsiteY0" fmla="*/ 14845 h 1403696"/>
                  <a:gd name="connsiteX1" fmla="*/ 4586 w 1079512"/>
                  <a:gd name="connsiteY1" fmla="*/ 94501 h 1403696"/>
                  <a:gd name="connsiteX2" fmla="*/ 281230 w 1079512"/>
                  <a:gd name="connsiteY2" fmla="*/ 465382 h 1403696"/>
                  <a:gd name="connsiteX3" fmla="*/ 662748 w 1079512"/>
                  <a:gd name="connsiteY3" fmla="*/ 984933 h 1403696"/>
                  <a:gd name="connsiteX4" fmla="*/ 1074009 w 1079512"/>
                  <a:gd name="connsiteY4" fmla="*/ 1403009 h 1403696"/>
                  <a:gd name="connsiteX5" fmla="*/ 876783 w 1079512"/>
                  <a:gd name="connsiteY5" fmla="*/ 1072206 h 1403696"/>
                  <a:gd name="connsiteX6" fmla="*/ 553226 w 1079512"/>
                  <a:gd name="connsiteY6" fmla="*/ 650175 h 1403696"/>
                  <a:gd name="connsiteX7" fmla="*/ 292800 w 1079512"/>
                  <a:gd name="connsiteY7" fmla="*/ 332311 h 1403696"/>
                  <a:gd name="connsiteX8" fmla="*/ 121683 w 1079512"/>
                  <a:gd name="connsiteY8" fmla="*/ 14845 h 1403696"/>
                  <a:gd name="connsiteX0" fmla="*/ 121683 w 1081737"/>
                  <a:gd name="connsiteY0" fmla="*/ 14845 h 1403646"/>
                  <a:gd name="connsiteX1" fmla="*/ 4586 w 1081737"/>
                  <a:gd name="connsiteY1" fmla="*/ 94501 h 1403646"/>
                  <a:gd name="connsiteX2" fmla="*/ 281230 w 1081737"/>
                  <a:gd name="connsiteY2" fmla="*/ 465382 h 1403646"/>
                  <a:gd name="connsiteX3" fmla="*/ 662748 w 1081737"/>
                  <a:gd name="connsiteY3" fmla="*/ 984933 h 1403646"/>
                  <a:gd name="connsiteX4" fmla="*/ 1074009 w 1081737"/>
                  <a:gd name="connsiteY4" fmla="*/ 1403009 h 1403646"/>
                  <a:gd name="connsiteX5" fmla="*/ 902957 w 1081737"/>
                  <a:gd name="connsiteY5" fmla="*/ 1069350 h 1403646"/>
                  <a:gd name="connsiteX6" fmla="*/ 553226 w 1081737"/>
                  <a:gd name="connsiteY6" fmla="*/ 650175 h 1403646"/>
                  <a:gd name="connsiteX7" fmla="*/ 292800 w 1081737"/>
                  <a:gd name="connsiteY7" fmla="*/ 332311 h 1403646"/>
                  <a:gd name="connsiteX8" fmla="*/ 121683 w 1081737"/>
                  <a:gd name="connsiteY8" fmla="*/ 14845 h 1403646"/>
                  <a:gd name="connsiteX0" fmla="*/ 121683 w 1056786"/>
                  <a:gd name="connsiteY0" fmla="*/ 14845 h 1406495"/>
                  <a:gd name="connsiteX1" fmla="*/ 4586 w 1056786"/>
                  <a:gd name="connsiteY1" fmla="*/ 94501 h 1406495"/>
                  <a:gd name="connsiteX2" fmla="*/ 281230 w 1056786"/>
                  <a:gd name="connsiteY2" fmla="*/ 465382 h 1406495"/>
                  <a:gd name="connsiteX3" fmla="*/ 662748 w 1056786"/>
                  <a:gd name="connsiteY3" fmla="*/ 984933 h 1406495"/>
                  <a:gd name="connsiteX4" fmla="*/ 1047837 w 1056786"/>
                  <a:gd name="connsiteY4" fmla="*/ 1405865 h 1406495"/>
                  <a:gd name="connsiteX5" fmla="*/ 902957 w 1056786"/>
                  <a:gd name="connsiteY5" fmla="*/ 1069350 h 1406495"/>
                  <a:gd name="connsiteX6" fmla="*/ 553226 w 1056786"/>
                  <a:gd name="connsiteY6" fmla="*/ 650175 h 1406495"/>
                  <a:gd name="connsiteX7" fmla="*/ 292800 w 1056786"/>
                  <a:gd name="connsiteY7" fmla="*/ 332311 h 1406495"/>
                  <a:gd name="connsiteX8" fmla="*/ 121683 w 1056786"/>
                  <a:gd name="connsiteY8" fmla="*/ 14845 h 1406495"/>
                  <a:gd name="connsiteX0" fmla="*/ 121683 w 1054360"/>
                  <a:gd name="connsiteY0" fmla="*/ 14845 h 1407138"/>
                  <a:gd name="connsiteX1" fmla="*/ 4586 w 1054360"/>
                  <a:gd name="connsiteY1" fmla="*/ 94501 h 1407138"/>
                  <a:gd name="connsiteX2" fmla="*/ 281230 w 1054360"/>
                  <a:gd name="connsiteY2" fmla="*/ 465382 h 1407138"/>
                  <a:gd name="connsiteX3" fmla="*/ 662748 w 1054360"/>
                  <a:gd name="connsiteY3" fmla="*/ 984933 h 1407138"/>
                  <a:gd name="connsiteX4" fmla="*/ 1047837 w 1054360"/>
                  <a:gd name="connsiteY4" fmla="*/ 1405865 h 1407138"/>
                  <a:gd name="connsiteX5" fmla="*/ 879533 w 1054360"/>
                  <a:gd name="connsiteY5" fmla="*/ 1099400 h 1407138"/>
                  <a:gd name="connsiteX6" fmla="*/ 553226 w 1054360"/>
                  <a:gd name="connsiteY6" fmla="*/ 650175 h 1407138"/>
                  <a:gd name="connsiteX7" fmla="*/ 292800 w 1054360"/>
                  <a:gd name="connsiteY7" fmla="*/ 332311 h 1407138"/>
                  <a:gd name="connsiteX8" fmla="*/ 121683 w 1054360"/>
                  <a:gd name="connsiteY8" fmla="*/ 14845 h 1407138"/>
                  <a:gd name="connsiteX0" fmla="*/ 121683 w 1060230"/>
                  <a:gd name="connsiteY0" fmla="*/ 14845 h 1408553"/>
                  <a:gd name="connsiteX1" fmla="*/ 4586 w 1060230"/>
                  <a:gd name="connsiteY1" fmla="*/ 94501 h 1408553"/>
                  <a:gd name="connsiteX2" fmla="*/ 281230 w 1060230"/>
                  <a:gd name="connsiteY2" fmla="*/ 465382 h 1408553"/>
                  <a:gd name="connsiteX3" fmla="*/ 662748 w 1060230"/>
                  <a:gd name="connsiteY3" fmla="*/ 984933 h 1408553"/>
                  <a:gd name="connsiteX4" fmla="*/ 1047837 w 1060230"/>
                  <a:gd name="connsiteY4" fmla="*/ 1405865 h 1408553"/>
                  <a:gd name="connsiteX5" fmla="*/ 927735 w 1060230"/>
                  <a:gd name="connsiteY5" fmla="*/ 1139964 h 1408553"/>
                  <a:gd name="connsiteX6" fmla="*/ 553226 w 1060230"/>
                  <a:gd name="connsiteY6" fmla="*/ 650175 h 1408553"/>
                  <a:gd name="connsiteX7" fmla="*/ 292800 w 1060230"/>
                  <a:gd name="connsiteY7" fmla="*/ 332311 h 1408553"/>
                  <a:gd name="connsiteX8" fmla="*/ 121683 w 1060230"/>
                  <a:gd name="connsiteY8" fmla="*/ 14845 h 1408553"/>
                  <a:gd name="connsiteX0" fmla="*/ 121683 w 1075519"/>
                  <a:gd name="connsiteY0" fmla="*/ 14845 h 1397722"/>
                  <a:gd name="connsiteX1" fmla="*/ 4586 w 1075519"/>
                  <a:gd name="connsiteY1" fmla="*/ 94501 h 1397722"/>
                  <a:gd name="connsiteX2" fmla="*/ 281230 w 1075519"/>
                  <a:gd name="connsiteY2" fmla="*/ 465382 h 1397722"/>
                  <a:gd name="connsiteX3" fmla="*/ 662748 w 1075519"/>
                  <a:gd name="connsiteY3" fmla="*/ 984933 h 1397722"/>
                  <a:gd name="connsiteX4" fmla="*/ 1064369 w 1075519"/>
                  <a:gd name="connsiteY4" fmla="*/ 1394897 h 1397722"/>
                  <a:gd name="connsiteX5" fmla="*/ 927735 w 1075519"/>
                  <a:gd name="connsiteY5" fmla="*/ 1139964 h 1397722"/>
                  <a:gd name="connsiteX6" fmla="*/ 553226 w 1075519"/>
                  <a:gd name="connsiteY6" fmla="*/ 650175 h 1397722"/>
                  <a:gd name="connsiteX7" fmla="*/ 292800 w 1075519"/>
                  <a:gd name="connsiteY7" fmla="*/ 332311 h 1397722"/>
                  <a:gd name="connsiteX8" fmla="*/ 121683 w 1075519"/>
                  <a:gd name="connsiteY8" fmla="*/ 14845 h 1397722"/>
                  <a:gd name="connsiteX0" fmla="*/ 121683 w 1076804"/>
                  <a:gd name="connsiteY0" fmla="*/ 14845 h 1397677"/>
                  <a:gd name="connsiteX1" fmla="*/ 4586 w 1076804"/>
                  <a:gd name="connsiteY1" fmla="*/ 94501 h 1397677"/>
                  <a:gd name="connsiteX2" fmla="*/ 281230 w 1076804"/>
                  <a:gd name="connsiteY2" fmla="*/ 465382 h 1397677"/>
                  <a:gd name="connsiteX3" fmla="*/ 662748 w 1076804"/>
                  <a:gd name="connsiteY3" fmla="*/ 984933 h 1397677"/>
                  <a:gd name="connsiteX4" fmla="*/ 1064369 w 1076804"/>
                  <a:gd name="connsiteY4" fmla="*/ 1394897 h 1397677"/>
                  <a:gd name="connsiteX5" fmla="*/ 936458 w 1076804"/>
                  <a:gd name="connsiteY5" fmla="*/ 1139012 h 1397677"/>
                  <a:gd name="connsiteX6" fmla="*/ 553226 w 1076804"/>
                  <a:gd name="connsiteY6" fmla="*/ 650175 h 1397677"/>
                  <a:gd name="connsiteX7" fmla="*/ 292800 w 1076804"/>
                  <a:gd name="connsiteY7" fmla="*/ 332311 h 1397677"/>
                  <a:gd name="connsiteX8" fmla="*/ 121683 w 1076804"/>
                  <a:gd name="connsiteY8" fmla="*/ 14845 h 1397677"/>
                  <a:gd name="connsiteX0" fmla="*/ 121683 w 1062543"/>
                  <a:gd name="connsiteY0" fmla="*/ 14845 h 1417475"/>
                  <a:gd name="connsiteX1" fmla="*/ 4586 w 1062543"/>
                  <a:gd name="connsiteY1" fmla="*/ 94501 h 1417475"/>
                  <a:gd name="connsiteX2" fmla="*/ 281230 w 1062543"/>
                  <a:gd name="connsiteY2" fmla="*/ 465382 h 1417475"/>
                  <a:gd name="connsiteX3" fmla="*/ 662748 w 1062543"/>
                  <a:gd name="connsiteY3" fmla="*/ 984933 h 1417475"/>
                  <a:gd name="connsiteX4" fmla="*/ 1048752 w 1062543"/>
                  <a:gd name="connsiteY4" fmla="*/ 1414932 h 1417475"/>
                  <a:gd name="connsiteX5" fmla="*/ 936458 w 1062543"/>
                  <a:gd name="connsiteY5" fmla="*/ 1139012 h 1417475"/>
                  <a:gd name="connsiteX6" fmla="*/ 553226 w 1062543"/>
                  <a:gd name="connsiteY6" fmla="*/ 650175 h 1417475"/>
                  <a:gd name="connsiteX7" fmla="*/ 292800 w 1062543"/>
                  <a:gd name="connsiteY7" fmla="*/ 332311 h 1417475"/>
                  <a:gd name="connsiteX8" fmla="*/ 121683 w 1062543"/>
                  <a:gd name="connsiteY8" fmla="*/ 14845 h 1417475"/>
                  <a:gd name="connsiteX0" fmla="*/ 121683 w 1062771"/>
                  <a:gd name="connsiteY0" fmla="*/ 14845 h 1417442"/>
                  <a:gd name="connsiteX1" fmla="*/ 4586 w 1062771"/>
                  <a:gd name="connsiteY1" fmla="*/ 94501 h 1417442"/>
                  <a:gd name="connsiteX2" fmla="*/ 281230 w 1062771"/>
                  <a:gd name="connsiteY2" fmla="*/ 465382 h 1417442"/>
                  <a:gd name="connsiteX3" fmla="*/ 662748 w 1062771"/>
                  <a:gd name="connsiteY3" fmla="*/ 984933 h 1417442"/>
                  <a:gd name="connsiteX4" fmla="*/ 1048752 w 1062771"/>
                  <a:gd name="connsiteY4" fmla="*/ 1414932 h 1417442"/>
                  <a:gd name="connsiteX5" fmla="*/ 936458 w 1062771"/>
                  <a:gd name="connsiteY5" fmla="*/ 1139012 h 1417442"/>
                  <a:gd name="connsiteX6" fmla="*/ 540238 w 1062771"/>
                  <a:gd name="connsiteY6" fmla="*/ 666835 h 1417442"/>
                  <a:gd name="connsiteX7" fmla="*/ 292800 w 1062771"/>
                  <a:gd name="connsiteY7" fmla="*/ 332311 h 1417442"/>
                  <a:gd name="connsiteX8" fmla="*/ 121683 w 1062771"/>
                  <a:gd name="connsiteY8" fmla="*/ 14845 h 1417442"/>
                  <a:gd name="connsiteX0" fmla="*/ 121683 w 1063678"/>
                  <a:gd name="connsiteY0" fmla="*/ 14845 h 1417420"/>
                  <a:gd name="connsiteX1" fmla="*/ 4586 w 1063678"/>
                  <a:gd name="connsiteY1" fmla="*/ 94501 h 1417420"/>
                  <a:gd name="connsiteX2" fmla="*/ 281230 w 1063678"/>
                  <a:gd name="connsiteY2" fmla="*/ 465382 h 1417420"/>
                  <a:gd name="connsiteX3" fmla="*/ 662748 w 1063678"/>
                  <a:gd name="connsiteY3" fmla="*/ 984933 h 1417420"/>
                  <a:gd name="connsiteX4" fmla="*/ 1048752 w 1063678"/>
                  <a:gd name="connsiteY4" fmla="*/ 1414932 h 1417420"/>
                  <a:gd name="connsiteX5" fmla="*/ 941295 w 1063678"/>
                  <a:gd name="connsiteY5" fmla="*/ 1138484 h 1417420"/>
                  <a:gd name="connsiteX6" fmla="*/ 540238 w 1063678"/>
                  <a:gd name="connsiteY6" fmla="*/ 666835 h 1417420"/>
                  <a:gd name="connsiteX7" fmla="*/ 292800 w 1063678"/>
                  <a:gd name="connsiteY7" fmla="*/ 332311 h 1417420"/>
                  <a:gd name="connsiteX8" fmla="*/ 121683 w 1063678"/>
                  <a:gd name="connsiteY8" fmla="*/ 14845 h 1417420"/>
                  <a:gd name="connsiteX0" fmla="*/ 121683 w 1077236"/>
                  <a:gd name="connsiteY0" fmla="*/ 14845 h 1420827"/>
                  <a:gd name="connsiteX1" fmla="*/ 4586 w 1077236"/>
                  <a:gd name="connsiteY1" fmla="*/ 94501 h 1420827"/>
                  <a:gd name="connsiteX2" fmla="*/ 281230 w 1077236"/>
                  <a:gd name="connsiteY2" fmla="*/ 465382 h 1420827"/>
                  <a:gd name="connsiteX3" fmla="*/ 662748 w 1077236"/>
                  <a:gd name="connsiteY3" fmla="*/ 984933 h 1420827"/>
                  <a:gd name="connsiteX4" fmla="*/ 1063771 w 1077236"/>
                  <a:gd name="connsiteY4" fmla="*/ 1418374 h 1420827"/>
                  <a:gd name="connsiteX5" fmla="*/ 941295 w 1077236"/>
                  <a:gd name="connsiteY5" fmla="*/ 1138484 h 1420827"/>
                  <a:gd name="connsiteX6" fmla="*/ 540238 w 1077236"/>
                  <a:gd name="connsiteY6" fmla="*/ 666835 h 1420827"/>
                  <a:gd name="connsiteX7" fmla="*/ 292800 w 1077236"/>
                  <a:gd name="connsiteY7" fmla="*/ 332311 h 1420827"/>
                  <a:gd name="connsiteX8" fmla="*/ 121683 w 1077236"/>
                  <a:gd name="connsiteY8" fmla="*/ 14845 h 1420827"/>
                  <a:gd name="connsiteX0" fmla="*/ 121267 w 1076820"/>
                  <a:gd name="connsiteY0" fmla="*/ 14996 h 1420978"/>
                  <a:gd name="connsiteX1" fmla="*/ 4170 w 1076820"/>
                  <a:gd name="connsiteY1" fmla="*/ 94652 h 1420978"/>
                  <a:gd name="connsiteX2" fmla="*/ 271650 w 1076820"/>
                  <a:gd name="connsiteY2" fmla="*/ 471615 h 1420978"/>
                  <a:gd name="connsiteX3" fmla="*/ 662332 w 1076820"/>
                  <a:gd name="connsiteY3" fmla="*/ 985084 h 1420978"/>
                  <a:gd name="connsiteX4" fmla="*/ 1063355 w 1076820"/>
                  <a:gd name="connsiteY4" fmla="*/ 1418525 h 1420978"/>
                  <a:gd name="connsiteX5" fmla="*/ 940879 w 1076820"/>
                  <a:gd name="connsiteY5" fmla="*/ 1138635 h 1420978"/>
                  <a:gd name="connsiteX6" fmla="*/ 539822 w 1076820"/>
                  <a:gd name="connsiteY6" fmla="*/ 666986 h 1420978"/>
                  <a:gd name="connsiteX7" fmla="*/ 292384 w 1076820"/>
                  <a:gd name="connsiteY7" fmla="*/ 332462 h 1420978"/>
                  <a:gd name="connsiteX8" fmla="*/ 121267 w 1076820"/>
                  <a:gd name="connsiteY8" fmla="*/ 14996 h 1420978"/>
                  <a:gd name="connsiteX0" fmla="*/ 121267 w 1077344"/>
                  <a:gd name="connsiteY0" fmla="*/ 14996 h 1420538"/>
                  <a:gd name="connsiteX1" fmla="*/ 4170 w 1077344"/>
                  <a:gd name="connsiteY1" fmla="*/ 94652 h 1420538"/>
                  <a:gd name="connsiteX2" fmla="*/ 271650 w 1077344"/>
                  <a:gd name="connsiteY2" fmla="*/ 471615 h 1420538"/>
                  <a:gd name="connsiteX3" fmla="*/ 654182 w 1077344"/>
                  <a:gd name="connsiteY3" fmla="*/ 1001216 h 1420538"/>
                  <a:gd name="connsiteX4" fmla="*/ 1063355 w 1077344"/>
                  <a:gd name="connsiteY4" fmla="*/ 1418525 h 1420538"/>
                  <a:gd name="connsiteX5" fmla="*/ 940879 w 1077344"/>
                  <a:gd name="connsiteY5" fmla="*/ 1138635 h 1420538"/>
                  <a:gd name="connsiteX6" fmla="*/ 539822 w 1077344"/>
                  <a:gd name="connsiteY6" fmla="*/ 666986 h 1420538"/>
                  <a:gd name="connsiteX7" fmla="*/ 292384 w 1077344"/>
                  <a:gd name="connsiteY7" fmla="*/ 332462 h 1420538"/>
                  <a:gd name="connsiteX8" fmla="*/ 121267 w 1077344"/>
                  <a:gd name="connsiteY8" fmla="*/ 14996 h 142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7344" h="1420538">
                    <a:moveTo>
                      <a:pt x="121267" y="14996"/>
                    </a:moveTo>
                    <a:cubicBezTo>
                      <a:pt x="73231" y="-24639"/>
                      <a:pt x="-20894" y="18549"/>
                      <a:pt x="4170" y="94652"/>
                    </a:cubicBezTo>
                    <a:cubicBezTo>
                      <a:pt x="29234" y="170755"/>
                      <a:pt x="163315" y="320521"/>
                      <a:pt x="271650" y="471615"/>
                    </a:cubicBezTo>
                    <a:cubicBezTo>
                      <a:pt x="379985" y="622709"/>
                      <a:pt x="522231" y="843398"/>
                      <a:pt x="654182" y="1001216"/>
                    </a:cubicBezTo>
                    <a:cubicBezTo>
                      <a:pt x="786133" y="1159034"/>
                      <a:pt x="1015572" y="1395622"/>
                      <a:pt x="1063355" y="1418525"/>
                    </a:cubicBezTo>
                    <a:cubicBezTo>
                      <a:pt x="1111138" y="1441428"/>
                      <a:pt x="1028135" y="1263892"/>
                      <a:pt x="940879" y="1138635"/>
                    </a:cubicBezTo>
                    <a:cubicBezTo>
                      <a:pt x="853624" y="1013379"/>
                      <a:pt x="640640" y="784217"/>
                      <a:pt x="539822" y="666986"/>
                    </a:cubicBezTo>
                    <a:cubicBezTo>
                      <a:pt x="439004" y="549755"/>
                      <a:pt x="362143" y="441127"/>
                      <a:pt x="292384" y="332462"/>
                    </a:cubicBezTo>
                    <a:cubicBezTo>
                      <a:pt x="222625" y="223797"/>
                      <a:pt x="169303" y="54631"/>
                      <a:pt x="121267" y="14996"/>
                    </a:cubicBezTo>
                    <a:close/>
                  </a:path>
                </a:pathLst>
              </a:custGeom>
              <a:gradFill>
                <a:gsLst>
                  <a:gs pos="34000">
                    <a:srgbClr val="C6E6A2"/>
                  </a:gs>
                  <a:gs pos="0">
                    <a:srgbClr val="00B050"/>
                  </a:gs>
                  <a:gs pos="100000">
                    <a:srgbClr val="00B05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Freeform: Shape 29">
                <a:extLst>
                  <a:ext uri="{FF2B5EF4-FFF2-40B4-BE49-F238E27FC236}">
                    <a16:creationId xmlns:a16="http://schemas.microsoft.com/office/drawing/2014/main" id="{3B31DA12-A516-6DC0-7ACC-80D331928858}"/>
                  </a:ext>
                </a:extLst>
              </p:cNvPr>
              <p:cNvSpPr/>
              <p:nvPr/>
            </p:nvSpPr>
            <p:spPr>
              <a:xfrm rot="17228483">
                <a:off x="8005254" y="2815464"/>
                <a:ext cx="850737" cy="1099689"/>
              </a:xfrm>
              <a:custGeom>
                <a:avLst/>
                <a:gdLst>
                  <a:gd name="connsiteX0" fmla="*/ 82069 w 852993"/>
                  <a:gd name="connsiteY0" fmla="*/ 18759 h 1236434"/>
                  <a:gd name="connsiteX1" fmla="*/ 4697 w 852993"/>
                  <a:gd name="connsiteY1" fmla="*/ 67996 h 1236434"/>
                  <a:gd name="connsiteX2" fmla="*/ 215712 w 852993"/>
                  <a:gd name="connsiteY2" fmla="*/ 419689 h 1236434"/>
                  <a:gd name="connsiteX3" fmla="*/ 623675 w 852993"/>
                  <a:gd name="connsiteY3" fmla="*/ 919092 h 1236434"/>
                  <a:gd name="connsiteX4" fmla="*/ 792487 w 852993"/>
                  <a:gd name="connsiteY4" fmla="*/ 1235615 h 1236434"/>
                  <a:gd name="connsiteX5" fmla="*/ 834691 w 852993"/>
                  <a:gd name="connsiteY5" fmla="*/ 996464 h 1236434"/>
                  <a:gd name="connsiteX6" fmla="*/ 511134 w 852993"/>
                  <a:gd name="connsiteY6" fmla="*/ 574433 h 1236434"/>
                  <a:gd name="connsiteX7" fmla="*/ 229780 w 852993"/>
                  <a:gd name="connsiteY7" fmla="*/ 293079 h 1236434"/>
                  <a:gd name="connsiteX8" fmla="*/ 82069 w 852993"/>
                  <a:gd name="connsiteY8" fmla="*/ 18759 h 1236434"/>
                  <a:gd name="connsiteX0" fmla="*/ 82134 w 853058"/>
                  <a:gd name="connsiteY0" fmla="*/ 16676 h 1234351"/>
                  <a:gd name="connsiteX1" fmla="*/ 4762 w 853058"/>
                  <a:gd name="connsiteY1" fmla="*/ 65913 h 1234351"/>
                  <a:gd name="connsiteX2" fmla="*/ 215777 w 853058"/>
                  <a:gd name="connsiteY2" fmla="*/ 417606 h 1234351"/>
                  <a:gd name="connsiteX3" fmla="*/ 623740 w 853058"/>
                  <a:gd name="connsiteY3" fmla="*/ 917009 h 1234351"/>
                  <a:gd name="connsiteX4" fmla="*/ 792552 w 853058"/>
                  <a:gd name="connsiteY4" fmla="*/ 1233532 h 1234351"/>
                  <a:gd name="connsiteX5" fmla="*/ 834756 w 853058"/>
                  <a:gd name="connsiteY5" fmla="*/ 994381 h 1234351"/>
                  <a:gd name="connsiteX6" fmla="*/ 511199 w 853058"/>
                  <a:gd name="connsiteY6" fmla="*/ 572350 h 1234351"/>
                  <a:gd name="connsiteX7" fmla="*/ 236879 w 853058"/>
                  <a:gd name="connsiteY7" fmla="*/ 262861 h 1234351"/>
                  <a:gd name="connsiteX8" fmla="*/ 82134 w 853058"/>
                  <a:gd name="connsiteY8" fmla="*/ 16676 h 1234351"/>
                  <a:gd name="connsiteX0" fmla="*/ 114515 w 850269"/>
                  <a:gd name="connsiteY0" fmla="*/ 8982 h 1282927"/>
                  <a:gd name="connsiteX1" fmla="*/ 1973 w 850269"/>
                  <a:gd name="connsiteY1" fmla="*/ 114489 h 1282927"/>
                  <a:gd name="connsiteX2" fmla="*/ 212988 w 850269"/>
                  <a:gd name="connsiteY2" fmla="*/ 466182 h 1282927"/>
                  <a:gd name="connsiteX3" fmla="*/ 620951 w 850269"/>
                  <a:gd name="connsiteY3" fmla="*/ 965585 h 1282927"/>
                  <a:gd name="connsiteX4" fmla="*/ 789763 w 850269"/>
                  <a:gd name="connsiteY4" fmla="*/ 1282108 h 1282927"/>
                  <a:gd name="connsiteX5" fmla="*/ 831967 w 850269"/>
                  <a:gd name="connsiteY5" fmla="*/ 1042957 h 1282927"/>
                  <a:gd name="connsiteX6" fmla="*/ 508410 w 850269"/>
                  <a:gd name="connsiteY6" fmla="*/ 620926 h 1282927"/>
                  <a:gd name="connsiteX7" fmla="*/ 234090 w 850269"/>
                  <a:gd name="connsiteY7" fmla="*/ 311437 h 1282927"/>
                  <a:gd name="connsiteX8" fmla="*/ 114515 w 850269"/>
                  <a:gd name="connsiteY8" fmla="*/ 8982 h 1282927"/>
                  <a:gd name="connsiteX0" fmla="*/ 156215 w 891969"/>
                  <a:gd name="connsiteY0" fmla="*/ 20582 h 1294527"/>
                  <a:gd name="connsiteX1" fmla="*/ 1470 w 891969"/>
                  <a:gd name="connsiteY1" fmla="*/ 76852 h 1294527"/>
                  <a:gd name="connsiteX2" fmla="*/ 254688 w 891969"/>
                  <a:gd name="connsiteY2" fmla="*/ 477782 h 1294527"/>
                  <a:gd name="connsiteX3" fmla="*/ 662651 w 891969"/>
                  <a:gd name="connsiteY3" fmla="*/ 977185 h 1294527"/>
                  <a:gd name="connsiteX4" fmla="*/ 831463 w 891969"/>
                  <a:gd name="connsiteY4" fmla="*/ 1293708 h 1294527"/>
                  <a:gd name="connsiteX5" fmla="*/ 873667 w 891969"/>
                  <a:gd name="connsiteY5" fmla="*/ 1054557 h 1294527"/>
                  <a:gd name="connsiteX6" fmla="*/ 550110 w 891969"/>
                  <a:gd name="connsiteY6" fmla="*/ 632526 h 1294527"/>
                  <a:gd name="connsiteX7" fmla="*/ 275790 w 891969"/>
                  <a:gd name="connsiteY7" fmla="*/ 323037 h 1294527"/>
                  <a:gd name="connsiteX8" fmla="*/ 156215 w 891969"/>
                  <a:gd name="connsiteY8" fmla="*/ 20582 h 1294527"/>
                  <a:gd name="connsiteX0" fmla="*/ 156215 w 928930"/>
                  <a:gd name="connsiteY0" fmla="*/ 20582 h 1266539"/>
                  <a:gd name="connsiteX1" fmla="*/ 1470 w 928930"/>
                  <a:gd name="connsiteY1" fmla="*/ 76852 h 1266539"/>
                  <a:gd name="connsiteX2" fmla="*/ 254688 w 928930"/>
                  <a:gd name="connsiteY2" fmla="*/ 477782 h 1266539"/>
                  <a:gd name="connsiteX3" fmla="*/ 662651 w 928930"/>
                  <a:gd name="connsiteY3" fmla="*/ 977185 h 1266539"/>
                  <a:gd name="connsiteX4" fmla="*/ 908836 w 928930"/>
                  <a:gd name="connsiteY4" fmla="*/ 1265572 h 1266539"/>
                  <a:gd name="connsiteX5" fmla="*/ 873667 w 928930"/>
                  <a:gd name="connsiteY5" fmla="*/ 1054557 h 1266539"/>
                  <a:gd name="connsiteX6" fmla="*/ 550110 w 928930"/>
                  <a:gd name="connsiteY6" fmla="*/ 632526 h 1266539"/>
                  <a:gd name="connsiteX7" fmla="*/ 275790 w 928930"/>
                  <a:gd name="connsiteY7" fmla="*/ 323037 h 1266539"/>
                  <a:gd name="connsiteX8" fmla="*/ 156215 w 928930"/>
                  <a:gd name="connsiteY8" fmla="*/ 20582 h 1266539"/>
                  <a:gd name="connsiteX0" fmla="*/ 156215 w 931504"/>
                  <a:gd name="connsiteY0" fmla="*/ 20582 h 1266110"/>
                  <a:gd name="connsiteX1" fmla="*/ 1470 w 931504"/>
                  <a:gd name="connsiteY1" fmla="*/ 76852 h 1266110"/>
                  <a:gd name="connsiteX2" fmla="*/ 254688 w 931504"/>
                  <a:gd name="connsiteY2" fmla="*/ 477782 h 1266110"/>
                  <a:gd name="connsiteX3" fmla="*/ 627482 w 931504"/>
                  <a:gd name="connsiteY3" fmla="*/ 998286 h 1266110"/>
                  <a:gd name="connsiteX4" fmla="*/ 908836 w 931504"/>
                  <a:gd name="connsiteY4" fmla="*/ 1265572 h 1266110"/>
                  <a:gd name="connsiteX5" fmla="*/ 873667 w 931504"/>
                  <a:gd name="connsiteY5" fmla="*/ 1054557 h 1266110"/>
                  <a:gd name="connsiteX6" fmla="*/ 550110 w 931504"/>
                  <a:gd name="connsiteY6" fmla="*/ 632526 h 1266110"/>
                  <a:gd name="connsiteX7" fmla="*/ 275790 w 931504"/>
                  <a:gd name="connsiteY7" fmla="*/ 323037 h 1266110"/>
                  <a:gd name="connsiteX8" fmla="*/ 156215 w 931504"/>
                  <a:gd name="connsiteY8" fmla="*/ 20582 h 1266110"/>
                  <a:gd name="connsiteX0" fmla="*/ 156255 w 931544"/>
                  <a:gd name="connsiteY0" fmla="*/ 19892 h 1265420"/>
                  <a:gd name="connsiteX1" fmla="*/ 1510 w 931544"/>
                  <a:gd name="connsiteY1" fmla="*/ 76162 h 1265420"/>
                  <a:gd name="connsiteX2" fmla="*/ 254728 w 931544"/>
                  <a:gd name="connsiteY2" fmla="*/ 477092 h 1265420"/>
                  <a:gd name="connsiteX3" fmla="*/ 627522 w 931544"/>
                  <a:gd name="connsiteY3" fmla="*/ 997596 h 1265420"/>
                  <a:gd name="connsiteX4" fmla="*/ 908876 w 931544"/>
                  <a:gd name="connsiteY4" fmla="*/ 1264882 h 1265420"/>
                  <a:gd name="connsiteX5" fmla="*/ 873707 w 931544"/>
                  <a:gd name="connsiteY5" fmla="*/ 1053867 h 1265420"/>
                  <a:gd name="connsiteX6" fmla="*/ 550150 w 931544"/>
                  <a:gd name="connsiteY6" fmla="*/ 631836 h 1265420"/>
                  <a:gd name="connsiteX7" fmla="*/ 298449 w 931544"/>
                  <a:gd name="connsiteY7" fmla="*/ 313019 h 1265420"/>
                  <a:gd name="connsiteX8" fmla="*/ 156255 w 931544"/>
                  <a:gd name="connsiteY8" fmla="*/ 19892 h 1265420"/>
                  <a:gd name="connsiteX0" fmla="*/ 156255 w 934274"/>
                  <a:gd name="connsiteY0" fmla="*/ 19892 h 1265391"/>
                  <a:gd name="connsiteX1" fmla="*/ 1510 w 934274"/>
                  <a:gd name="connsiteY1" fmla="*/ 76162 h 1265391"/>
                  <a:gd name="connsiteX2" fmla="*/ 254728 w 934274"/>
                  <a:gd name="connsiteY2" fmla="*/ 477092 h 1265391"/>
                  <a:gd name="connsiteX3" fmla="*/ 627522 w 934274"/>
                  <a:gd name="connsiteY3" fmla="*/ 997596 h 1265391"/>
                  <a:gd name="connsiteX4" fmla="*/ 908876 w 934274"/>
                  <a:gd name="connsiteY4" fmla="*/ 1264882 h 1265391"/>
                  <a:gd name="connsiteX5" fmla="*/ 873707 w 934274"/>
                  <a:gd name="connsiteY5" fmla="*/ 1053867 h 1265391"/>
                  <a:gd name="connsiteX6" fmla="*/ 491174 w 934274"/>
                  <a:gd name="connsiteY6" fmla="*/ 674477 h 1265391"/>
                  <a:gd name="connsiteX7" fmla="*/ 298449 w 934274"/>
                  <a:gd name="connsiteY7" fmla="*/ 313019 h 1265391"/>
                  <a:gd name="connsiteX8" fmla="*/ 156255 w 934274"/>
                  <a:gd name="connsiteY8" fmla="*/ 19892 h 1265391"/>
                  <a:gd name="connsiteX0" fmla="*/ 156255 w 933021"/>
                  <a:gd name="connsiteY0" fmla="*/ 19892 h 1265641"/>
                  <a:gd name="connsiteX1" fmla="*/ 1510 w 933021"/>
                  <a:gd name="connsiteY1" fmla="*/ 76162 h 1265641"/>
                  <a:gd name="connsiteX2" fmla="*/ 254728 w 933021"/>
                  <a:gd name="connsiteY2" fmla="*/ 477092 h 1265641"/>
                  <a:gd name="connsiteX3" fmla="*/ 645015 w 933021"/>
                  <a:gd name="connsiteY3" fmla="*/ 984103 h 1265641"/>
                  <a:gd name="connsiteX4" fmla="*/ 908876 w 933021"/>
                  <a:gd name="connsiteY4" fmla="*/ 1264882 h 1265641"/>
                  <a:gd name="connsiteX5" fmla="*/ 873707 w 933021"/>
                  <a:gd name="connsiteY5" fmla="*/ 1053867 h 1265641"/>
                  <a:gd name="connsiteX6" fmla="*/ 491174 w 933021"/>
                  <a:gd name="connsiteY6" fmla="*/ 674477 h 1265641"/>
                  <a:gd name="connsiteX7" fmla="*/ 298449 w 933021"/>
                  <a:gd name="connsiteY7" fmla="*/ 313019 h 1265641"/>
                  <a:gd name="connsiteX8" fmla="*/ 156255 w 933021"/>
                  <a:gd name="connsiteY8" fmla="*/ 19892 h 1265641"/>
                  <a:gd name="connsiteX0" fmla="*/ 156255 w 933021"/>
                  <a:gd name="connsiteY0" fmla="*/ 19892 h 1265642"/>
                  <a:gd name="connsiteX1" fmla="*/ 1510 w 933021"/>
                  <a:gd name="connsiteY1" fmla="*/ 76162 h 1265642"/>
                  <a:gd name="connsiteX2" fmla="*/ 254728 w 933021"/>
                  <a:gd name="connsiteY2" fmla="*/ 477092 h 1265642"/>
                  <a:gd name="connsiteX3" fmla="*/ 645015 w 933021"/>
                  <a:gd name="connsiteY3" fmla="*/ 984103 h 1265642"/>
                  <a:gd name="connsiteX4" fmla="*/ 908876 w 933021"/>
                  <a:gd name="connsiteY4" fmla="*/ 1264883 h 1265642"/>
                  <a:gd name="connsiteX5" fmla="*/ 873707 w 933021"/>
                  <a:gd name="connsiteY5" fmla="*/ 1053867 h 1265642"/>
                  <a:gd name="connsiteX6" fmla="*/ 491174 w 933021"/>
                  <a:gd name="connsiteY6" fmla="*/ 674477 h 1265642"/>
                  <a:gd name="connsiteX7" fmla="*/ 298449 w 933021"/>
                  <a:gd name="connsiteY7" fmla="*/ 313019 h 1265642"/>
                  <a:gd name="connsiteX8" fmla="*/ 156255 w 933021"/>
                  <a:gd name="connsiteY8" fmla="*/ 19892 h 1265642"/>
                  <a:gd name="connsiteX0" fmla="*/ 156255 w 933021"/>
                  <a:gd name="connsiteY0" fmla="*/ 19892 h 1265642"/>
                  <a:gd name="connsiteX1" fmla="*/ 1510 w 933021"/>
                  <a:gd name="connsiteY1" fmla="*/ 76162 h 1265642"/>
                  <a:gd name="connsiteX2" fmla="*/ 254728 w 933021"/>
                  <a:gd name="connsiteY2" fmla="*/ 477092 h 1265642"/>
                  <a:gd name="connsiteX3" fmla="*/ 645015 w 933021"/>
                  <a:gd name="connsiteY3" fmla="*/ 984103 h 1265642"/>
                  <a:gd name="connsiteX4" fmla="*/ 908876 w 933021"/>
                  <a:gd name="connsiteY4" fmla="*/ 1264883 h 1265642"/>
                  <a:gd name="connsiteX5" fmla="*/ 873707 w 933021"/>
                  <a:gd name="connsiteY5" fmla="*/ 1053866 h 1265642"/>
                  <a:gd name="connsiteX6" fmla="*/ 491174 w 933021"/>
                  <a:gd name="connsiteY6" fmla="*/ 674477 h 1265642"/>
                  <a:gd name="connsiteX7" fmla="*/ 298449 w 933021"/>
                  <a:gd name="connsiteY7" fmla="*/ 313019 h 1265642"/>
                  <a:gd name="connsiteX8" fmla="*/ 156255 w 933021"/>
                  <a:gd name="connsiteY8" fmla="*/ 19892 h 1265642"/>
                  <a:gd name="connsiteX0" fmla="*/ 156255 w 994713"/>
                  <a:gd name="connsiteY0" fmla="*/ 19892 h 1273606"/>
                  <a:gd name="connsiteX1" fmla="*/ 1510 w 994713"/>
                  <a:gd name="connsiteY1" fmla="*/ 76162 h 1273606"/>
                  <a:gd name="connsiteX2" fmla="*/ 254728 w 994713"/>
                  <a:gd name="connsiteY2" fmla="*/ 477092 h 1273606"/>
                  <a:gd name="connsiteX3" fmla="*/ 645015 w 994713"/>
                  <a:gd name="connsiteY3" fmla="*/ 984103 h 1273606"/>
                  <a:gd name="connsiteX4" fmla="*/ 908876 w 994713"/>
                  <a:gd name="connsiteY4" fmla="*/ 1264883 h 1273606"/>
                  <a:gd name="connsiteX5" fmla="*/ 966271 w 994713"/>
                  <a:gd name="connsiteY5" fmla="*/ 1153554 h 1273606"/>
                  <a:gd name="connsiteX6" fmla="*/ 491174 w 994713"/>
                  <a:gd name="connsiteY6" fmla="*/ 674477 h 1273606"/>
                  <a:gd name="connsiteX7" fmla="*/ 298449 w 994713"/>
                  <a:gd name="connsiteY7" fmla="*/ 313019 h 1273606"/>
                  <a:gd name="connsiteX8" fmla="*/ 156255 w 994713"/>
                  <a:gd name="connsiteY8" fmla="*/ 19892 h 1273606"/>
                  <a:gd name="connsiteX0" fmla="*/ 156255 w 994713"/>
                  <a:gd name="connsiteY0" fmla="*/ 19892 h 1273606"/>
                  <a:gd name="connsiteX1" fmla="*/ 1510 w 994713"/>
                  <a:gd name="connsiteY1" fmla="*/ 76162 h 1273606"/>
                  <a:gd name="connsiteX2" fmla="*/ 254728 w 994713"/>
                  <a:gd name="connsiteY2" fmla="*/ 477092 h 1273606"/>
                  <a:gd name="connsiteX3" fmla="*/ 645015 w 994713"/>
                  <a:gd name="connsiteY3" fmla="*/ 984103 h 1273606"/>
                  <a:gd name="connsiteX4" fmla="*/ 908876 w 994713"/>
                  <a:gd name="connsiteY4" fmla="*/ 1264883 h 1273606"/>
                  <a:gd name="connsiteX5" fmla="*/ 966271 w 994713"/>
                  <a:gd name="connsiteY5" fmla="*/ 1153554 h 1273606"/>
                  <a:gd name="connsiteX6" fmla="*/ 491174 w 994713"/>
                  <a:gd name="connsiteY6" fmla="*/ 674477 h 1273606"/>
                  <a:gd name="connsiteX7" fmla="*/ 298449 w 994713"/>
                  <a:gd name="connsiteY7" fmla="*/ 313019 h 1273606"/>
                  <a:gd name="connsiteX8" fmla="*/ 156255 w 994713"/>
                  <a:gd name="connsiteY8" fmla="*/ 19892 h 1273606"/>
                  <a:gd name="connsiteX0" fmla="*/ 156708 w 995166"/>
                  <a:gd name="connsiteY0" fmla="*/ 46665 h 1300379"/>
                  <a:gd name="connsiteX1" fmla="*/ 1963 w 995166"/>
                  <a:gd name="connsiteY1" fmla="*/ 102935 h 1300379"/>
                  <a:gd name="connsiteX2" fmla="*/ 255181 w 995166"/>
                  <a:gd name="connsiteY2" fmla="*/ 503865 h 1300379"/>
                  <a:gd name="connsiteX3" fmla="*/ 645468 w 995166"/>
                  <a:gd name="connsiteY3" fmla="*/ 1010876 h 1300379"/>
                  <a:gd name="connsiteX4" fmla="*/ 909329 w 995166"/>
                  <a:gd name="connsiteY4" fmla="*/ 1291656 h 1300379"/>
                  <a:gd name="connsiteX5" fmla="*/ 966724 w 995166"/>
                  <a:gd name="connsiteY5" fmla="*/ 1180327 h 1300379"/>
                  <a:gd name="connsiteX6" fmla="*/ 491627 w 995166"/>
                  <a:gd name="connsiteY6" fmla="*/ 701250 h 1300379"/>
                  <a:gd name="connsiteX7" fmla="*/ 156708 w 995166"/>
                  <a:gd name="connsiteY7" fmla="*/ 46665 h 1300379"/>
                  <a:gd name="connsiteX0" fmla="*/ 144497 w 995952"/>
                  <a:gd name="connsiteY0" fmla="*/ 47653 h 1297044"/>
                  <a:gd name="connsiteX1" fmla="*/ 2749 w 995952"/>
                  <a:gd name="connsiteY1" fmla="*/ 99600 h 1297044"/>
                  <a:gd name="connsiteX2" fmla="*/ 255967 w 995952"/>
                  <a:gd name="connsiteY2" fmla="*/ 500530 h 1297044"/>
                  <a:gd name="connsiteX3" fmla="*/ 646254 w 995952"/>
                  <a:gd name="connsiteY3" fmla="*/ 1007541 h 1297044"/>
                  <a:gd name="connsiteX4" fmla="*/ 910115 w 995952"/>
                  <a:gd name="connsiteY4" fmla="*/ 1288321 h 1297044"/>
                  <a:gd name="connsiteX5" fmla="*/ 967510 w 995952"/>
                  <a:gd name="connsiteY5" fmla="*/ 1176992 h 1297044"/>
                  <a:gd name="connsiteX6" fmla="*/ 492413 w 995952"/>
                  <a:gd name="connsiteY6" fmla="*/ 697915 h 1297044"/>
                  <a:gd name="connsiteX7" fmla="*/ 144497 w 995952"/>
                  <a:gd name="connsiteY7" fmla="*/ 47653 h 1297044"/>
                  <a:gd name="connsiteX0" fmla="*/ 123148 w 974603"/>
                  <a:gd name="connsiteY0" fmla="*/ 56179 h 1305570"/>
                  <a:gd name="connsiteX1" fmla="*/ 3386 w 974603"/>
                  <a:gd name="connsiteY1" fmla="*/ 85463 h 1305570"/>
                  <a:gd name="connsiteX2" fmla="*/ 234618 w 974603"/>
                  <a:gd name="connsiteY2" fmla="*/ 509056 h 1305570"/>
                  <a:gd name="connsiteX3" fmla="*/ 624905 w 974603"/>
                  <a:gd name="connsiteY3" fmla="*/ 1016067 h 1305570"/>
                  <a:gd name="connsiteX4" fmla="*/ 888766 w 974603"/>
                  <a:gd name="connsiteY4" fmla="*/ 1296847 h 1305570"/>
                  <a:gd name="connsiteX5" fmla="*/ 946161 w 974603"/>
                  <a:gd name="connsiteY5" fmla="*/ 1185518 h 1305570"/>
                  <a:gd name="connsiteX6" fmla="*/ 471064 w 974603"/>
                  <a:gd name="connsiteY6" fmla="*/ 706441 h 1305570"/>
                  <a:gd name="connsiteX7" fmla="*/ 123148 w 974603"/>
                  <a:gd name="connsiteY7" fmla="*/ 56179 h 1305570"/>
                  <a:gd name="connsiteX0" fmla="*/ 125820 w 977275"/>
                  <a:gd name="connsiteY0" fmla="*/ 60128 h 1309519"/>
                  <a:gd name="connsiteX1" fmla="*/ 6058 w 977275"/>
                  <a:gd name="connsiteY1" fmla="*/ 89412 h 1309519"/>
                  <a:gd name="connsiteX2" fmla="*/ 289342 w 977275"/>
                  <a:gd name="connsiteY2" fmla="*/ 595466 h 1309519"/>
                  <a:gd name="connsiteX3" fmla="*/ 627577 w 977275"/>
                  <a:gd name="connsiteY3" fmla="*/ 1020016 h 1309519"/>
                  <a:gd name="connsiteX4" fmla="*/ 891438 w 977275"/>
                  <a:gd name="connsiteY4" fmla="*/ 1300796 h 1309519"/>
                  <a:gd name="connsiteX5" fmla="*/ 948833 w 977275"/>
                  <a:gd name="connsiteY5" fmla="*/ 1189467 h 1309519"/>
                  <a:gd name="connsiteX6" fmla="*/ 473736 w 977275"/>
                  <a:gd name="connsiteY6" fmla="*/ 710390 h 1309519"/>
                  <a:gd name="connsiteX7" fmla="*/ 125820 w 977275"/>
                  <a:gd name="connsiteY7" fmla="*/ 60128 h 1309519"/>
                  <a:gd name="connsiteX0" fmla="*/ 125820 w 977275"/>
                  <a:gd name="connsiteY0" fmla="*/ 60128 h 1309519"/>
                  <a:gd name="connsiteX1" fmla="*/ 6058 w 977275"/>
                  <a:gd name="connsiteY1" fmla="*/ 89412 h 1309519"/>
                  <a:gd name="connsiteX2" fmla="*/ 289342 w 977275"/>
                  <a:gd name="connsiteY2" fmla="*/ 595466 h 1309519"/>
                  <a:gd name="connsiteX3" fmla="*/ 891438 w 977275"/>
                  <a:gd name="connsiteY3" fmla="*/ 1300796 h 1309519"/>
                  <a:gd name="connsiteX4" fmla="*/ 948833 w 977275"/>
                  <a:gd name="connsiteY4" fmla="*/ 1189467 h 1309519"/>
                  <a:gd name="connsiteX5" fmla="*/ 473736 w 977275"/>
                  <a:gd name="connsiteY5" fmla="*/ 710390 h 1309519"/>
                  <a:gd name="connsiteX6" fmla="*/ 125820 w 977275"/>
                  <a:gd name="connsiteY6" fmla="*/ 60128 h 1309519"/>
                  <a:gd name="connsiteX0" fmla="*/ 125820 w 977275"/>
                  <a:gd name="connsiteY0" fmla="*/ 60128 h 1309519"/>
                  <a:gd name="connsiteX1" fmla="*/ 6058 w 977275"/>
                  <a:gd name="connsiteY1" fmla="*/ 89412 h 1309519"/>
                  <a:gd name="connsiteX2" fmla="*/ 289342 w 977275"/>
                  <a:gd name="connsiteY2" fmla="*/ 595466 h 1309519"/>
                  <a:gd name="connsiteX3" fmla="*/ 891438 w 977275"/>
                  <a:gd name="connsiteY3" fmla="*/ 1300796 h 1309519"/>
                  <a:gd name="connsiteX4" fmla="*/ 948833 w 977275"/>
                  <a:gd name="connsiteY4" fmla="*/ 1189467 h 1309519"/>
                  <a:gd name="connsiteX5" fmla="*/ 473736 w 977275"/>
                  <a:gd name="connsiteY5" fmla="*/ 710390 h 1309519"/>
                  <a:gd name="connsiteX6" fmla="*/ 125820 w 977275"/>
                  <a:gd name="connsiteY6" fmla="*/ 60128 h 1309519"/>
                  <a:gd name="connsiteX0" fmla="*/ 125820 w 922133"/>
                  <a:gd name="connsiteY0" fmla="*/ 60128 h 1316552"/>
                  <a:gd name="connsiteX1" fmla="*/ 6058 w 922133"/>
                  <a:gd name="connsiteY1" fmla="*/ 89412 h 1316552"/>
                  <a:gd name="connsiteX2" fmla="*/ 289342 w 922133"/>
                  <a:gd name="connsiteY2" fmla="*/ 595466 h 1316552"/>
                  <a:gd name="connsiteX3" fmla="*/ 891438 w 922133"/>
                  <a:gd name="connsiteY3" fmla="*/ 1300796 h 1316552"/>
                  <a:gd name="connsiteX4" fmla="*/ 796746 w 922133"/>
                  <a:gd name="connsiteY4" fmla="*/ 1055852 h 1316552"/>
                  <a:gd name="connsiteX5" fmla="*/ 473736 w 922133"/>
                  <a:gd name="connsiteY5" fmla="*/ 710390 h 1316552"/>
                  <a:gd name="connsiteX6" fmla="*/ 125820 w 922133"/>
                  <a:gd name="connsiteY6" fmla="*/ 60128 h 1316552"/>
                  <a:gd name="connsiteX0" fmla="*/ 125820 w 835855"/>
                  <a:gd name="connsiteY0" fmla="*/ 60128 h 1189598"/>
                  <a:gd name="connsiteX1" fmla="*/ 6058 w 835855"/>
                  <a:gd name="connsiteY1" fmla="*/ 89412 h 1189598"/>
                  <a:gd name="connsiteX2" fmla="*/ 289342 w 835855"/>
                  <a:gd name="connsiteY2" fmla="*/ 595466 h 1189598"/>
                  <a:gd name="connsiteX3" fmla="*/ 773849 w 835855"/>
                  <a:gd name="connsiteY3" fmla="*/ 1163381 h 1189598"/>
                  <a:gd name="connsiteX4" fmla="*/ 796746 w 835855"/>
                  <a:gd name="connsiteY4" fmla="*/ 1055852 h 1189598"/>
                  <a:gd name="connsiteX5" fmla="*/ 473736 w 835855"/>
                  <a:gd name="connsiteY5" fmla="*/ 710390 h 1189598"/>
                  <a:gd name="connsiteX6" fmla="*/ 125820 w 835855"/>
                  <a:gd name="connsiteY6" fmla="*/ 60128 h 1189598"/>
                  <a:gd name="connsiteX0" fmla="*/ 125820 w 810523"/>
                  <a:gd name="connsiteY0" fmla="*/ 60128 h 1116351"/>
                  <a:gd name="connsiteX1" fmla="*/ 6058 w 810523"/>
                  <a:gd name="connsiteY1" fmla="*/ 89412 h 1116351"/>
                  <a:gd name="connsiteX2" fmla="*/ 289342 w 810523"/>
                  <a:gd name="connsiteY2" fmla="*/ 595466 h 1116351"/>
                  <a:gd name="connsiteX3" fmla="*/ 704791 w 810523"/>
                  <a:gd name="connsiteY3" fmla="*/ 1071226 h 1116351"/>
                  <a:gd name="connsiteX4" fmla="*/ 796746 w 810523"/>
                  <a:gd name="connsiteY4" fmla="*/ 1055852 h 1116351"/>
                  <a:gd name="connsiteX5" fmla="*/ 473736 w 810523"/>
                  <a:gd name="connsiteY5" fmla="*/ 710390 h 1116351"/>
                  <a:gd name="connsiteX6" fmla="*/ 125820 w 810523"/>
                  <a:gd name="connsiteY6" fmla="*/ 60128 h 1116351"/>
                  <a:gd name="connsiteX0" fmla="*/ 125820 w 784298"/>
                  <a:gd name="connsiteY0" fmla="*/ 60128 h 1102908"/>
                  <a:gd name="connsiteX1" fmla="*/ 6058 w 784298"/>
                  <a:gd name="connsiteY1" fmla="*/ 89412 h 1102908"/>
                  <a:gd name="connsiteX2" fmla="*/ 289342 w 784298"/>
                  <a:gd name="connsiteY2" fmla="*/ 595466 h 1102908"/>
                  <a:gd name="connsiteX3" fmla="*/ 704791 w 784298"/>
                  <a:gd name="connsiteY3" fmla="*/ 1071226 h 1102908"/>
                  <a:gd name="connsiteX4" fmla="*/ 765224 w 784298"/>
                  <a:gd name="connsiteY4" fmla="*/ 1020286 h 1102908"/>
                  <a:gd name="connsiteX5" fmla="*/ 473736 w 784298"/>
                  <a:gd name="connsiteY5" fmla="*/ 710390 h 1102908"/>
                  <a:gd name="connsiteX6" fmla="*/ 125820 w 784298"/>
                  <a:gd name="connsiteY6" fmla="*/ 60128 h 1102908"/>
                  <a:gd name="connsiteX0" fmla="*/ 181052 w 779944"/>
                  <a:gd name="connsiteY0" fmla="*/ 131108 h 1040207"/>
                  <a:gd name="connsiteX1" fmla="*/ 1704 w 779944"/>
                  <a:gd name="connsiteY1" fmla="*/ 26711 h 1040207"/>
                  <a:gd name="connsiteX2" fmla="*/ 284988 w 779944"/>
                  <a:gd name="connsiteY2" fmla="*/ 532765 h 1040207"/>
                  <a:gd name="connsiteX3" fmla="*/ 700437 w 779944"/>
                  <a:gd name="connsiteY3" fmla="*/ 1008525 h 1040207"/>
                  <a:gd name="connsiteX4" fmla="*/ 760870 w 779944"/>
                  <a:gd name="connsiteY4" fmla="*/ 957585 h 1040207"/>
                  <a:gd name="connsiteX5" fmla="*/ 469382 w 779944"/>
                  <a:gd name="connsiteY5" fmla="*/ 647689 h 1040207"/>
                  <a:gd name="connsiteX6" fmla="*/ 181052 w 779944"/>
                  <a:gd name="connsiteY6" fmla="*/ 131108 h 1040207"/>
                  <a:gd name="connsiteX0" fmla="*/ 65907 w 664799"/>
                  <a:gd name="connsiteY0" fmla="*/ 39967 h 949066"/>
                  <a:gd name="connsiteX1" fmla="*/ 6152 w 664799"/>
                  <a:gd name="connsiteY1" fmla="*/ 79993 h 949066"/>
                  <a:gd name="connsiteX2" fmla="*/ 169843 w 664799"/>
                  <a:gd name="connsiteY2" fmla="*/ 441624 h 949066"/>
                  <a:gd name="connsiteX3" fmla="*/ 585292 w 664799"/>
                  <a:gd name="connsiteY3" fmla="*/ 917384 h 949066"/>
                  <a:gd name="connsiteX4" fmla="*/ 645725 w 664799"/>
                  <a:gd name="connsiteY4" fmla="*/ 866444 h 949066"/>
                  <a:gd name="connsiteX5" fmla="*/ 354237 w 664799"/>
                  <a:gd name="connsiteY5" fmla="*/ 556548 h 949066"/>
                  <a:gd name="connsiteX6" fmla="*/ 65907 w 664799"/>
                  <a:gd name="connsiteY6" fmla="*/ 39967 h 949066"/>
                  <a:gd name="connsiteX0" fmla="*/ 67258 w 665456"/>
                  <a:gd name="connsiteY0" fmla="*/ 39701 h 949280"/>
                  <a:gd name="connsiteX1" fmla="*/ 7503 w 665456"/>
                  <a:gd name="connsiteY1" fmla="*/ 79727 h 949280"/>
                  <a:gd name="connsiteX2" fmla="*/ 190689 w 665456"/>
                  <a:gd name="connsiteY2" fmla="*/ 434874 h 949280"/>
                  <a:gd name="connsiteX3" fmla="*/ 586643 w 665456"/>
                  <a:gd name="connsiteY3" fmla="*/ 917118 h 949280"/>
                  <a:gd name="connsiteX4" fmla="*/ 647076 w 665456"/>
                  <a:gd name="connsiteY4" fmla="*/ 866178 h 949280"/>
                  <a:gd name="connsiteX5" fmla="*/ 355588 w 665456"/>
                  <a:gd name="connsiteY5" fmla="*/ 556282 h 949280"/>
                  <a:gd name="connsiteX6" fmla="*/ 67258 w 665456"/>
                  <a:gd name="connsiteY6" fmla="*/ 39701 h 949280"/>
                  <a:gd name="connsiteX0" fmla="*/ 67258 w 662264"/>
                  <a:gd name="connsiteY0" fmla="*/ 39701 h 958426"/>
                  <a:gd name="connsiteX1" fmla="*/ 7503 w 662264"/>
                  <a:gd name="connsiteY1" fmla="*/ 79727 h 958426"/>
                  <a:gd name="connsiteX2" fmla="*/ 190689 w 662264"/>
                  <a:gd name="connsiteY2" fmla="*/ 434874 h 958426"/>
                  <a:gd name="connsiteX3" fmla="*/ 575649 w 662264"/>
                  <a:gd name="connsiteY3" fmla="*/ 928450 h 958426"/>
                  <a:gd name="connsiteX4" fmla="*/ 647076 w 662264"/>
                  <a:gd name="connsiteY4" fmla="*/ 866178 h 958426"/>
                  <a:gd name="connsiteX5" fmla="*/ 355588 w 662264"/>
                  <a:gd name="connsiteY5" fmla="*/ 556282 h 958426"/>
                  <a:gd name="connsiteX6" fmla="*/ 67258 w 662264"/>
                  <a:gd name="connsiteY6" fmla="*/ 39701 h 958426"/>
                  <a:gd name="connsiteX0" fmla="*/ 66806 w 661998"/>
                  <a:gd name="connsiteY0" fmla="*/ 39789 h 958356"/>
                  <a:gd name="connsiteX1" fmla="*/ 7051 w 661998"/>
                  <a:gd name="connsiteY1" fmla="*/ 79815 h 958356"/>
                  <a:gd name="connsiteX2" fmla="*/ 183739 w 661998"/>
                  <a:gd name="connsiteY2" fmla="*/ 437124 h 958356"/>
                  <a:gd name="connsiteX3" fmla="*/ 575197 w 661998"/>
                  <a:gd name="connsiteY3" fmla="*/ 928538 h 958356"/>
                  <a:gd name="connsiteX4" fmla="*/ 646624 w 661998"/>
                  <a:gd name="connsiteY4" fmla="*/ 866266 h 958356"/>
                  <a:gd name="connsiteX5" fmla="*/ 355136 w 661998"/>
                  <a:gd name="connsiteY5" fmla="*/ 556370 h 958356"/>
                  <a:gd name="connsiteX6" fmla="*/ 66806 w 661998"/>
                  <a:gd name="connsiteY6" fmla="*/ 39789 h 958356"/>
                  <a:gd name="connsiteX0" fmla="*/ 66806 w 676461"/>
                  <a:gd name="connsiteY0" fmla="*/ 39789 h 955674"/>
                  <a:gd name="connsiteX1" fmla="*/ 7051 w 676461"/>
                  <a:gd name="connsiteY1" fmla="*/ 79815 h 955674"/>
                  <a:gd name="connsiteX2" fmla="*/ 183739 w 676461"/>
                  <a:gd name="connsiteY2" fmla="*/ 437124 h 955674"/>
                  <a:gd name="connsiteX3" fmla="*/ 575197 w 676461"/>
                  <a:gd name="connsiteY3" fmla="*/ 928538 h 955674"/>
                  <a:gd name="connsiteX4" fmla="*/ 663528 w 676461"/>
                  <a:gd name="connsiteY4" fmla="*/ 856387 h 955674"/>
                  <a:gd name="connsiteX5" fmla="*/ 355136 w 676461"/>
                  <a:gd name="connsiteY5" fmla="*/ 556370 h 955674"/>
                  <a:gd name="connsiteX6" fmla="*/ 66806 w 676461"/>
                  <a:gd name="connsiteY6" fmla="*/ 39789 h 955674"/>
                  <a:gd name="connsiteX0" fmla="*/ 66806 w 677322"/>
                  <a:gd name="connsiteY0" fmla="*/ 39789 h 944031"/>
                  <a:gd name="connsiteX1" fmla="*/ 7051 w 677322"/>
                  <a:gd name="connsiteY1" fmla="*/ 79815 h 944031"/>
                  <a:gd name="connsiteX2" fmla="*/ 183739 w 677322"/>
                  <a:gd name="connsiteY2" fmla="*/ 437124 h 944031"/>
                  <a:gd name="connsiteX3" fmla="*/ 579068 w 677322"/>
                  <a:gd name="connsiteY3" fmla="*/ 914484 h 944031"/>
                  <a:gd name="connsiteX4" fmla="*/ 663528 w 677322"/>
                  <a:gd name="connsiteY4" fmla="*/ 856387 h 944031"/>
                  <a:gd name="connsiteX5" fmla="*/ 355136 w 677322"/>
                  <a:gd name="connsiteY5" fmla="*/ 556370 h 944031"/>
                  <a:gd name="connsiteX6" fmla="*/ 66806 w 677322"/>
                  <a:gd name="connsiteY6" fmla="*/ 39789 h 944031"/>
                  <a:gd name="connsiteX0" fmla="*/ 66943 w 677029"/>
                  <a:gd name="connsiteY0" fmla="*/ 39326 h 943768"/>
                  <a:gd name="connsiteX1" fmla="*/ 7188 w 677029"/>
                  <a:gd name="connsiteY1" fmla="*/ 79352 h 943768"/>
                  <a:gd name="connsiteX2" fmla="*/ 183876 w 677029"/>
                  <a:gd name="connsiteY2" fmla="*/ 436661 h 943768"/>
                  <a:gd name="connsiteX3" fmla="*/ 579205 w 677029"/>
                  <a:gd name="connsiteY3" fmla="*/ 914021 h 943768"/>
                  <a:gd name="connsiteX4" fmla="*/ 663665 w 677029"/>
                  <a:gd name="connsiteY4" fmla="*/ 855924 h 943768"/>
                  <a:gd name="connsiteX5" fmla="*/ 361369 w 677029"/>
                  <a:gd name="connsiteY5" fmla="*/ 549624 h 943768"/>
                  <a:gd name="connsiteX6" fmla="*/ 66943 w 677029"/>
                  <a:gd name="connsiteY6" fmla="*/ 39326 h 943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7029" h="943768">
                    <a:moveTo>
                      <a:pt x="66943" y="39326"/>
                    </a:moveTo>
                    <a:cubicBezTo>
                      <a:pt x="7913" y="-39053"/>
                      <a:pt x="-12301" y="13130"/>
                      <a:pt x="7188" y="79352"/>
                    </a:cubicBezTo>
                    <a:cubicBezTo>
                      <a:pt x="26677" y="145575"/>
                      <a:pt x="88540" y="297550"/>
                      <a:pt x="183876" y="436661"/>
                    </a:cubicBezTo>
                    <a:cubicBezTo>
                      <a:pt x="279212" y="575772"/>
                      <a:pt x="499240" y="844144"/>
                      <a:pt x="579205" y="914021"/>
                    </a:cubicBezTo>
                    <a:cubicBezTo>
                      <a:pt x="659170" y="983898"/>
                      <a:pt x="699971" y="916657"/>
                      <a:pt x="663665" y="855924"/>
                    </a:cubicBezTo>
                    <a:cubicBezTo>
                      <a:pt x="627359" y="795191"/>
                      <a:pt x="462187" y="666855"/>
                      <a:pt x="361369" y="549624"/>
                    </a:cubicBezTo>
                    <a:cubicBezTo>
                      <a:pt x="226366" y="360680"/>
                      <a:pt x="125973" y="117705"/>
                      <a:pt x="66943" y="39326"/>
                    </a:cubicBezTo>
                    <a:close/>
                  </a:path>
                </a:pathLst>
              </a:custGeom>
              <a:gradFill>
                <a:gsLst>
                  <a:gs pos="50000">
                    <a:srgbClr val="C6E6A2"/>
                  </a:gs>
                  <a:gs pos="0">
                    <a:srgbClr val="00B050"/>
                  </a:gs>
                  <a:gs pos="100000">
                    <a:srgbClr val="00B05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spTree>
    <p:extLst>
      <p:ext uri="{BB962C8B-B14F-4D97-AF65-F5344CB8AC3E}">
        <p14:creationId xmlns:p14="http://schemas.microsoft.com/office/powerpoint/2010/main" val="19235686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372</TotalTime>
  <Words>209</Words>
  <Application>Microsoft Office PowerPoint</Application>
  <PresentationFormat>Widescreen</PresentationFormat>
  <Paragraphs>24</Paragraphs>
  <Slides>4</Slides>
  <Notes>3</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Alegreya Sans</vt:lpstr>
      <vt:lpstr>Arial</vt:lpstr>
      <vt:lpstr>Calibri</vt:lpstr>
      <vt:lpstr>Calibri Light</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Baker</dc:creator>
  <cp:lastModifiedBy>Richard Baker</cp:lastModifiedBy>
  <cp:revision>5</cp:revision>
  <dcterms:created xsi:type="dcterms:W3CDTF">2023-08-16T19:05:02Z</dcterms:created>
  <dcterms:modified xsi:type="dcterms:W3CDTF">2023-08-31T09:12:58Z</dcterms:modified>
</cp:coreProperties>
</file>