
<file path=[Content_Types].xml><?xml version="1.0" encoding="utf-8"?>
<Types xmlns="http://schemas.openxmlformats.org/package/2006/content-types">
  <Default Extension="jpeg" ContentType="image/jpeg"/>
  <Default Extension="mp3" ContentType="audio/m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
  </p:notesMasterIdLst>
  <p:sldIdLst>
    <p:sldId id="256" r:id="rId2"/>
    <p:sldId id="259" r:id="rId3"/>
    <p:sldId id="262" r:id="rId4"/>
    <p:sldId id="263" r:id="rId5"/>
    <p:sldId id="261"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CA404"/>
    <a:srgbClr val="3A001D"/>
    <a:srgbClr val="00B0F0"/>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3C30433-313E-426A-AEBB-CB9432E7FD7A}" v="48" dt="2023-08-31T10:38:23.55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7456" autoAdjust="0"/>
    <p:restoredTop sz="82512" autoAdjust="0"/>
  </p:normalViewPr>
  <p:slideViewPr>
    <p:cSldViewPr snapToGrid="0">
      <p:cViewPr varScale="1">
        <p:scale>
          <a:sx n="49" d="100"/>
          <a:sy n="49" d="100"/>
        </p:scale>
        <p:origin x="788" y="4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13"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notesMaster" Target="notesMasters/notesMaster1.xml"/><Relationship Id="rId12" Type="http://schemas.microsoft.com/office/2016/11/relationships/changesInfo" Target="changesInfos/changesInfo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ichard Baker" userId="3ead9244707d6ac3" providerId="LiveId" clId="{33C30433-313E-426A-AEBB-CB9432E7FD7A}"/>
    <pc:docChg chg="undo custSel addSld delSld modSld">
      <pc:chgData name="Richard Baker" userId="3ead9244707d6ac3" providerId="LiveId" clId="{33C30433-313E-426A-AEBB-CB9432E7FD7A}" dt="2023-08-31T10:38:23.550" v="423"/>
      <pc:docMkLst>
        <pc:docMk/>
      </pc:docMkLst>
      <pc:sldChg chg="addSp delSp modSp mod modTransition delAnim modAnim modNotesTx">
        <pc:chgData name="Richard Baker" userId="3ead9244707d6ac3" providerId="LiveId" clId="{33C30433-313E-426A-AEBB-CB9432E7FD7A}" dt="2023-08-31T10:38:23.550" v="423"/>
        <pc:sldMkLst>
          <pc:docMk/>
          <pc:sldMk cId="1359983851" sldId="256"/>
        </pc:sldMkLst>
        <pc:spChg chg="mod">
          <ac:chgData name="Richard Baker" userId="3ead9244707d6ac3" providerId="LiveId" clId="{33C30433-313E-426A-AEBB-CB9432E7FD7A}" dt="2023-08-31T06:50:03.698" v="72" actId="208"/>
          <ac:spMkLst>
            <pc:docMk/>
            <pc:sldMk cId="1359983851" sldId="256"/>
            <ac:spMk id="2" creationId="{12288576-1250-5D29-7659-B66BC72EB1E6}"/>
          </ac:spMkLst>
        </pc:spChg>
        <pc:spChg chg="add mod">
          <ac:chgData name="Richard Baker" userId="3ead9244707d6ac3" providerId="LiveId" clId="{33C30433-313E-426A-AEBB-CB9432E7FD7A}" dt="2023-08-31T10:38:23.550" v="423"/>
          <ac:spMkLst>
            <pc:docMk/>
            <pc:sldMk cId="1359983851" sldId="256"/>
            <ac:spMk id="3" creationId="{D9E44ADC-E054-96BF-E1E3-A772A2131E2B}"/>
          </ac:spMkLst>
        </pc:spChg>
        <pc:spChg chg="mod">
          <ac:chgData name="Richard Baker" userId="3ead9244707d6ac3" providerId="LiveId" clId="{33C30433-313E-426A-AEBB-CB9432E7FD7A}" dt="2023-08-31T06:47:46.836" v="51" actId="165"/>
          <ac:spMkLst>
            <pc:docMk/>
            <pc:sldMk cId="1359983851" sldId="256"/>
            <ac:spMk id="9" creationId="{26D57C83-423C-32CF-B929-20BA21B97F20}"/>
          </ac:spMkLst>
        </pc:spChg>
        <pc:spChg chg="mod">
          <ac:chgData name="Richard Baker" userId="3ead9244707d6ac3" providerId="LiveId" clId="{33C30433-313E-426A-AEBB-CB9432E7FD7A}" dt="2023-08-31T06:47:46.836" v="51" actId="165"/>
          <ac:spMkLst>
            <pc:docMk/>
            <pc:sldMk cId="1359983851" sldId="256"/>
            <ac:spMk id="13" creationId="{40D57C60-DA11-5A4A-11FC-BE01F9C92BFD}"/>
          </ac:spMkLst>
        </pc:spChg>
        <pc:spChg chg="mod">
          <ac:chgData name="Richard Baker" userId="3ead9244707d6ac3" providerId="LiveId" clId="{33C30433-313E-426A-AEBB-CB9432E7FD7A}" dt="2023-08-31T06:47:46.836" v="51" actId="165"/>
          <ac:spMkLst>
            <pc:docMk/>
            <pc:sldMk cId="1359983851" sldId="256"/>
            <ac:spMk id="14" creationId="{53D6B7DC-2BD8-40F8-955E-2989578708AE}"/>
          </ac:spMkLst>
        </pc:spChg>
        <pc:spChg chg="mod">
          <ac:chgData name="Richard Baker" userId="3ead9244707d6ac3" providerId="LiveId" clId="{33C30433-313E-426A-AEBB-CB9432E7FD7A}" dt="2023-08-31T06:47:46.836" v="51" actId="165"/>
          <ac:spMkLst>
            <pc:docMk/>
            <pc:sldMk cId="1359983851" sldId="256"/>
            <ac:spMk id="15" creationId="{82C062F7-AA27-DB6E-C99E-B2EA339B8CC8}"/>
          </ac:spMkLst>
        </pc:spChg>
        <pc:spChg chg="mod">
          <ac:chgData name="Richard Baker" userId="3ead9244707d6ac3" providerId="LiveId" clId="{33C30433-313E-426A-AEBB-CB9432E7FD7A}" dt="2023-08-31T06:47:46.836" v="51" actId="165"/>
          <ac:spMkLst>
            <pc:docMk/>
            <pc:sldMk cId="1359983851" sldId="256"/>
            <ac:spMk id="16" creationId="{B94F02B1-B143-AB8B-8F20-079B25AD095C}"/>
          </ac:spMkLst>
        </pc:spChg>
        <pc:spChg chg="mod">
          <ac:chgData name="Richard Baker" userId="3ead9244707d6ac3" providerId="LiveId" clId="{33C30433-313E-426A-AEBB-CB9432E7FD7A}" dt="2023-08-31T06:47:46.836" v="51" actId="165"/>
          <ac:spMkLst>
            <pc:docMk/>
            <pc:sldMk cId="1359983851" sldId="256"/>
            <ac:spMk id="17" creationId="{49CFD595-A32D-AE59-A9F4-423D43C049D8}"/>
          </ac:spMkLst>
        </pc:spChg>
        <pc:spChg chg="mod">
          <ac:chgData name="Richard Baker" userId="3ead9244707d6ac3" providerId="LiveId" clId="{33C30433-313E-426A-AEBB-CB9432E7FD7A}" dt="2023-08-31T06:47:46.836" v="51" actId="165"/>
          <ac:spMkLst>
            <pc:docMk/>
            <pc:sldMk cId="1359983851" sldId="256"/>
            <ac:spMk id="18" creationId="{8BF9517C-D8A3-0ACD-4BA0-1F5F65458258}"/>
          </ac:spMkLst>
        </pc:spChg>
        <pc:spChg chg="mod">
          <ac:chgData name="Richard Baker" userId="3ead9244707d6ac3" providerId="LiveId" clId="{33C30433-313E-426A-AEBB-CB9432E7FD7A}" dt="2023-08-31T06:47:46.836" v="51" actId="165"/>
          <ac:spMkLst>
            <pc:docMk/>
            <pc:sldMk cId="1359983851" sldId="256"/>
            <ac:spMk id="19" creationId="{609591ED-A885-2A86-B5A2-183797550749}"/>
          </ac:spMkLst>
        </pc:spChg>
        <pc:spChg chg="mod">
          <ac:chgData name="Richard Baker" userId="3ead9244707d6ac3" providerId="LiveId" clId="{33C30433-313E-426A-AEBB-CB9432E7FD7A}" dt="2023-08-31T06:47:46.836" v="51" actId="165"/>
          <ac:spMkLst>
            <pc:docMk/>
            <pc:sldMk cId="1359983851" sldId="256"/>
            <ac:spMk id="20" creationId="{3E6A634C-852E-F496-497B-6D2B18F1362D}"/>
          </ac:spMkLst>
        </pc:spChg>
        <pc:spChg chg="mod">
          <ac:chgData name="Richard Baker" userId="3ead9244707d6ac3" providerId="LiveId" clId="{33C30433-313E-426A-AEBB-CB9432E7FD7A}" dt="2023-08-31T06:47:46.836" v="51" actId="165"/>
          <ac:spMkLst>
            <pc:docMk/>
            <pc:sldMk cId="1359983851" sldId="256"/>
            <ac:spMk id="21" creationId="{4124C176-4CEA-DF7C-6A58-98E63E3816F2}"/>
          </ac:spMkLst>
        </pc:spChg>
        <pc:spChg chg="mod">
          <ac:chgData name="Richard Baker" userId="3ead9244707d6ac3" providerId="LiveId" clId="{33C30433-313E-426A-AEBB-CB9432E7FD7A}" dt="2023-08-31T06:47:46.836" v="51" actId="165"/>
          <ac:spMkLst>
            <pc:docMk/>
            <pc:sldMk cId="1359983851" sldId="256"/>
            <ac:spMk id="25" creationId="{71AF4812-BA77-0580-8EA5-1CA24C527853}"/>
          </ac:spMkLst>
        </pc:spChg>
        <pc:spChg chg="mod">
          <ac:chgData name="Richard Baker" userId="3ead9244707d6ac3" providerId="LiveId" clId="{33C30433-313E-426A-AEBB-CB9432E7FD7A}" dt="2023-08-31T06:47:46.836" v="51" actId="165"/>
          <ac:spMkLst>
            <pc:docMk/>
            <pc:sldMk cId="1359983851" sldId="256"/>
            <ac:spMk id="29" creationId="{E57622CD-E842-931B-948B-8C01AC5BF7AF}"/>
          </ac:spMkLst>
        </pc:spChg>
        <pc:spChg chg="mod">
          <ac:chgData name="Richard Baker" userId="3ead9244707d6ac3" providerId="LiveId" clId="{33C30433-313E-426A-AEBB-CB9432E7FD7A}" dt="2023-08-31T06:47:46.836" v="51" actId="165"/>
          <ac:spMkLst>
            <pc:docMk/>
            <pc:sldMk cId="1359983851" sldId="256"/>
            <ac:spMk id="30" creationId="{FF85D40B-BA6B-72DA-D6AA-4EF33D0D846D}"/>
          </ac:spMkLst>
        </pc:spChg>
        <pc:spChg chg="mod">
          <ac:chgData name="Richard Baker" userId="3ead9244707d6ac3" providerId="LiveId" clId="{33C30433-313E-426A-AEBB-CB9432E7FD7A}" dt="2023-08-31T06:47:46.836" v="51" actId="165"/>
          <ac:spMkLst>
            <pc:docMk/>
            <pc:sldMk cId="1359983851" sldId="256"/>
            <ac:spMk id="31" creationId="{4222ECE7-5A37-8141-FC18-4E8F2790A001}"/>
          </ac:spMkLst>
        </pc:spChg>
        <pc:spChg chg="mod">
          <ac:chgData name="Richard Baker" userId="3ead9244707d6ac3" providerId="LiveId" clId="{33C30433-313E-426A-AEBB-CB9432E7FD7A}" dt="2023-08-31T06:47:46.836" v="51" actId="165"/>
          <ac:spMkLst>
            <pc:docMk/>
            <pc:sldMk cId="1359983851" sldId="256"/>
            <ac:spMk id="32" creationId="{AC2F7178-A281-E68D-CB77-9DE210954E47}"/>
          </ac:spMkLst>
        </pc:spChg>
        <pc:spChg chg="mod">
          <ac:chgData name="Richard Baker" userId="3ead9244707d6ac3" providerId="LiveId" clId="{33C30433-313E-426A-AEBB-CB9432E7FD7A}" dt="2023-08-31T06:47:46.836" v="51" actId="165"/>
          <ac:spMkLst>
            <pc:docMk/>
            <pc:sldMk cId="1359983851" sldId="256"/>
            <ac:spMk id="33" creationId="{20B4020F-98D5-9348-2A45-20EDAE0FC5A0}"/>
          </ac:spMkLst>
        </pc:spChg>
        <pc:spChg chg="mod">
          <ac:chgData name="Richard Baker" userId="3ead9244707d6ac3" providerId="LiveId" clId="{33C30433-313E-426A-AEBB-CB9432E7FD7A}" dt="2023-08-31T06:47:46.836" v="51" actId="165"/>
          <ac:spMkLst>
            <pc:docMk/>
            <pc:sldMk cId="1359983851" sldId="256"/>
            <ac:spMk id="34" creationId="{BBC2C22F-B922-33DE-D435-44B1CD88ED4E}"/>
          </ac:spMkLst>
        </pc:spChg>
        <pc:spChg chg="mod">
          <ac:chgData name="Richard Baker" userId="3ead9244707d6ac3" providerId="LiveId" clId="{33C30433-313E-426A-AEBB-CB9432E7FD7A}" dt="2023-08-31T06:47:46.836" v="51" actId="165"/>
          <ac:spMkLst>
            <pc:docMk/>
            <pc:sldMk cId="1359983851" sldId="256"/>
            <ac:spMk id="35" creationId="{F4EB298D-6691-444A-5FF5-3E0BAD5F08CE}"/>
          </ac:spMkLst>
        </pc:spChg>
        <pc:spChg chg="mod">
          <ac:chgData name="Richard Baker" userId="3ead9244707d6ac3" providerId="LiveId" clId="{33C30433-313E-426A-AEBB-CB9432E7FD7A}" dt="2023-08-31T06:47:46.836" v="51" actId="165"/>
          <ac:spMkLst>
            <pc:docMk/>
            <pc:sldMk cId="1359983851" sldId="256"/>
            <ac:spMk id="36" creationId="{F7EAF427-C3D3-AFA6-9B8B-68C9E25EB677}"/>
          </ac:spMkLst>
        </pc:spChg>
        <pc:spChg chg="mod">
          <ac:chgData name="Richard Baker" userId="3ead9244707d6ac3" providerId="LiveId" clId="{33C30433-313E-426A-AEBB-CB9432E7FD7A}" dt="2023-08-31T06:47:46.836" v="51" actId="165"/>
          <ac:spMkLst>
            <pc:docMk/>
            <pc:sldMk cId="1359983851" sldId="256"/>
            <ac:spMk id="37" creationId="{D2101DBA-65B5-5EA3-F35D-8BD0CCE5593F}"/>
          </ac:spMkLst>
        </pc:spChg>
        <pc:spChg chg="add mod">
          <ac:chgData name="Richard Baker" userId="3ead9244707d6ac3" providerId="LiveId" clId="{33C30433-313E-426A-AEBB-CB9432E7FD7A}" dt="2023-08-31T08:18:10.537" v="415" actId="1076"/>
          <ac:spMkLst>
            <pc:docMk/>
            <pc:sldMk cId="1359983851" sldId="256"/>
            <ac:spMk id="42" creationId="{22A932AA-EDF8-F91A-4460-F6312B0D742F}"/>
          </ac:spMkLst>
        </pc:spChg>
        <pc:grpChg chg="add del mod ord topLvl">
          <ac:chgData name="Richard Baker" userId="3ead9244707d6ac3" providerId="LiveId" clId="{33C30433-313E-426A-AEBB-CB9432E7FD7A}" dt="2023-08-31T06:47:49.898" v="52" actId="478"/>
          <ac:grpSpMkLst>
            <pc:docMk/>
            <pc:sldMk cId="1359983851" sldId="256"/>
            <ac:grpSpMk id="4" creationId="{59201DDC-0131-62AC-2083-ADE63D9EE03B}"/>
          </ac:grpSpMkLst>
        </pc:grpChg>
        <pc:grpChg chg="mod">
          <ac:chgData name="Richard Baker" userId="3ead9244707d6ac3" providerId="LiveId" clId="{33C30433-313E-426A-AEBB-CB9432E7FD7A}" dt="2023-08-31T06:47:46.836" v="51" actId="165"/>
          <ac:grpSpMkLst>
            <pc:docMk/>
            <pc:sldMk cId="1359983851" sldId="256"/>
            <ac:grpSpMk id="10" creationId="{CF1ABC19-8E6D-5DD8-68DC-9D8815989D4F}"/>
          </ac:grpSpMkLst>
        </pc:grpChg>
        <pc:grpChg chg="mod">
          <ac:chgData name="Richard Baker" userId="3ead9244707d6ac3" providerId="LiveId" clId="{33C30433-313E-426A-AEBB-CB9432E7FD7A}" dt="2023-08-31T06:47:46.836" v="51" actId="165"/>
          <ac:grpSpMkLst>
            <pc:docMk/>
            <pc:sldMk cId="1359983851" sldId="256"/>
            <ac:grpSpMk id="11" creationId="{4223F94E-77F5-1A50-7CDF-D021A3617995}"/>
          </ac:grpSpMkLst>
        </pc:grpChg>
        <pc:grpChg chg="mod">
          <ac:chgData name="Richard Baker" userId="3ead9244707d6ac3" providerId="LiveId" clId="{33C30433-313E-426A-AEBB-CB9432E7FD7A}" dt="2023-08-31T06:47:46.836" v="51" actId="165"/>
          <ac:grpSpMkLst>
            <pc:docMk/>
            <pc:sldMk cId="1359983851" sldId="256"/>
            <ac:grpSpMk id="12" creationId="{2A17D15B-0287-059F-F27D-E99C8859FF8F}"/>
          </ac:grpSpMkLst>
        </pc:grpChg>
        <pc:grpChg chg="add mod topLvl">
          <ac:chgData name="Richard Baker" userId="3ead9244707d6ac3" providerId="LiveId" clId="{33C30433-313E-426A-AEBB-CB9432E7FD7A}" dt="2023-08-31T06:47:46.836" v="51" actId="165"/>
          <ac:grpSpMkLst>
            <pc:docMk/>
            <pc:sldMk cId="1359983851" sldId="256"/>
            <ac:grpSpMk id="22" creationId="{811A154C-1194-36E5-1808-B61DDEEDBCB7}"/>
          </ac:grpSpMkLst>
        </pc:grpChg>
        <pc:grpChg chg="mod">
          <ac:chgData name="Richard Baker" userId="3ead9244707d6ac3" providerId="LiveId" clId="{33C30433-313E-426A-AEBB-CB9432E7FD7A}" dt="2023-08-31T06:47:46.836" v="51" actId="165"/>
          <ac:grpSpMkLst>
            <pc:docMk/>
            <pc:sldMk cId="1359983851" sldId="256"/>
            <ac:grpSpMk id="26" creationId="{8A1A8E3D-927D-5DC1-4BCC-32154FAFB457}"/>
          </ac:grpSpMkLst>
        </pc:grpChg>
        <pc:grpChg chg="mod">
          <ac:chgData name="Richard Baker" userId="3ead9244707d6ac3" providerId="LiveId" clId="{33C30433-313E-426A-AEBB-CB9432E7FD7A}" dt="2023-08-31T06:47:46.836" v="51" actId="165"/>
          <ac:grpSpMkLst>
            <pc:docMk/>
            <pc:sldMk cId="1359983851" sldId="256"/>
            <ac:grpSpMk id="27" creationId="{1EEFDD74-1D6A-3E16-1602-2935FECEDBC9}"/>
          </ac:grpSpMkLst>
        </pc:grpChg>
        <pc:grpChg chg="mod">
          <ac:chgData name="Richard Baker" userId="3ead9244707d6ac3" providerId="LiveId" clId="{33C30433-313E-426A-AEBB-CB9432E7FD7A}" dt="2023-08-31T06:47:46.836" v="51" actId="165"/>
          <ac:grpSpMkLst>
            <pc:docMk/>
            <pc:sldMk cId="1359983851" sldId="256"/>
            <ac:grpSpMk id="28" creationId="{1E903A62-A551-56B0-CBED-F92168C64728}"/>
          </ac:grpSpMkLst>
        </pc:grpChg>
        <pc:grpChg chg="add del mod ord">
          <ac:chgData name="Richard Baker" userId="3ead9244707d6ac3" providerId="LiveId" clId="{33C30433-313E-426A-AEBB-CB9432E7FD7A}" dt="2023-08-31T06:47:46.836" v="51" actId="165"/>
          <ac:grpSpMkLst>
            <pc:docMk/>
            <pc:sldMk cId="1359983851" sldId="256"/>
            <ac:grpSpMk id="38" creationId="{0C43BD4E-E5A5-4E00-A0E0-98EF3E3C59B9}"/>
          </ac:grpSpMkLst>
        </pc:grpChg>
        <pc:grpChg chg="del">
          <ac:chgData name="Richard Baker" userId="3ead9244707d6ac3" providerId="LiveId" clId="{33C30433-313E-426A-AEBB-CB9432E7FD7A}" dt="2023-08-31T06:42:40.757" v="18" actId="478"/>
          <ac:grpSpMkLst>
            <pc:docMk/>
            <pc:sldMk cId="1359983851" sldId="256"/>
            <ac:grpSpMk id="82" creationId="{C2CD8FBF-23B8-78FC-CEEE-A231AB20A663}"/>
          </ac:grpSpMkLst>
        </pc:grpChg>
        <pc:picChg chg="mod">
          <ac:chgData name="Richard Baker" userId="3ead9244707d6ac3" providerId="LiveId" clId="{33C30433-313E-426A-AEBB-CB9432E7FD7A}" dt="2023-08-31T06:47:46.836" v="51" actId="165"/>
          <ac:picMkLst>
            <pc:docMk/>
            <pc:sldMk cId="1359983851" sldId="256"/>
            <ac:picMk id="7" creationId="{94F49C42-FA2D-3144-C261-18CA2A97C956}"/>
          </ac:picMkLst>
        </pc:picChg>
        <pc:picChg chg="mod">
          <ac:chgData name="Richard Baker" userId="3ead9244707d6ac3" providerId="LiveId" clId="{33C30433-313E-426A-AEBB-CB9432E7FD7A}" dt="2023-08-31T06:47:46.836" v="51" actId="165"/>
          <ac:picMkLst>
            <pc:docMk/>
            <pc:sldMk cId="1359983851" sldId="256"/>
            <ac:picMk id="8" creationId="{7385A1BF-C24B-648B-CF74-94F56658CDF6}"/>
          </ac:picMkLst>
        </pc:picChg>
        <pc:picChg chg="mod">
          <ac:chgData name="Richard Baker" userId="3ead9244707d6ac3" providerId="LiveId" clId="{33C30433-313E-426A-AEBB-CB9432E7FD7A}" dt="2023-08-31T06:47:46.836" v="51" actId="165"/>
          <ac:picMkLst>
            <pc:docMk/>
            <pc:sldMk cId="1359983851" sldId="256"/>
            <ac:picMk id="23" creationId="{6D657A7D-635C-6429-30C6-8324D279D9CF}"/>
          </ac:picMkLst>
        </pc:picChg>
        <pc:picChg chg="mod">
          <ac:chgData name="Richard Baker" userId="3ead9244707d6ac3" providerId="LiveId" clId="{33C30433-313E-426A-AEBB-CB9432E7FD7A}" dt="2023-08-31T06:47:46.836" v="51" actId="165"/>
          <ac:picMkLst>
            <pc:docMk/>
            <pc:sldMk cId="1359983851" sldId="256"/>
            <ac:picMk id="24" creationId="{1F54D6BB-4AA7-81BD-28B9-3C92E27D3BB8}"/>
          </ac:picMkLst>
        </pc:picChg>
        <pc:picChg chg="add mod ord">
          <ac:chgData name="Richard Baker" userId="3ead9244707d6ac3" providerId="LiveId" clId="{33C30433-313E-426A-AEBB-CB9432E7FD7A}" dt="2023-08-31T06:47:37.283" v="50" actId="167"/>
          <ac:picMkLst>
            <pc:docMk/>
            <pc:sldMk cId="1359983851" sldId="256"/>
            <ac:picMk id="39" creationId="{23BD2C52-A909-2920-EACA-BCADA2393056}"/>
          </ac:picMkLst>
        </pc:picChg>
        <pc:picChg chg="add del mod">
          <ac:chgData name="Richard Baker" userId="3ead9244707d6ac3" providerId="LiveId" clId="{33C30433-313E-426A-AEBB-CB9432E7FD7A}" dt="2023-08-31T07:48:50.220" v="115" actId="478"/>
          <ac:picMkLst>
            <pc:docMk/>
            <pc:sldMk cId="1359983851" sldId="256"/>
            <ac:picMk id="40" creationId="{EE8B32C5-F4D5-6692-9CE6-15E0324A7B59}"/>
          </ac:picMkLst>
        </pc:picChg>
        <pc:picChg chg="add mod">
          <ac:chgData name="Richard Baker" userId="3ead9244707d6ac3" providerId="LiveId" clId="{33C30433-313E-426A-AEBB-CB9432E7FD7A}" dt="2023-08-31T07:49:03.954" v="117" actId="1076"/>
          <ac:picMkLst>
            <pc:docMk/>
            <pc:sldMk cId="1359983851" sldId="256"/>
            <ac:picMk id="41" creationId="{1DE26ED4-484F-41AB-F4A3-35142F868FD1}"/>
          </ac:picMkLst>
        </pc:picChg>
      </pc:sldChg>
      <pc:sldChg chg="addSp delSp modSp del mod modTransition">
        <pc:chgData name="Richard Baker" userId="3ead9244707d6ac3" providerId="LiveId" clId="{33C30433-313E-426A-AEBB-CB9432E7FD7A}" dt="2023-08-31T08:07:25.457" v="340" actId="47"/>
        <pc:sldMkLst>
          <pc:docMk/>
          <pc:sldMk cId="974172259" sldId="257"/>
        </pc:sldMkLst>
        <pc:spChg chg="mod">
          <ac:chgData name="Richard Baker" userId="3ead9244707d6ac3" providerId="LiveId" clId="{33C30433-313E-426A-AEBB-CB9432E7FD7A}" dt="2023-08-31T06:49:00.370" v="62"/>
          <ac:spMkLst>
            <pc:docMk/>
            <pc:sldMk cId="974172259" sldId="257"/>
            <ac:spMk id="12" creationId="{165F6BF9-1BD2-29BC-DECA-6FEFEE9FB115}"/>
          </ac:spMkLst>
        </pc:spChg>
        <pc:spChg chg="mod">
          <ac:chgData name="Richard Baker" userId="3ead9244707d6ac3" providerId="LiveId" clId="{33C30433-313E-426A-AEBB-CB9432E7FD7A}" dt="2023-08-31T06:49:00.370" v="62"/>
          <ac:spMkLst>
            <pc:docMk/>
            <pc:sldMk cId="974172259" sldId="257"/>
            <ac:spMk id="16" creationId="{90651E3C-90BD-D7CE-629E-4B7D0720F81C}"/>
          </ac:spMkLst>
        </pc:spChg>
        <pc:spChg chg="mod">
          <ac:chgData name="Richard Baker" userId="3ead9244707d6ac3" providerId="LiveId" clId="{33C30433-313E-426A-AEBB-CB9432E7FD7A}" dt="2023-08-31T06:49:00.370" v="62"/>
          <ac:spMkLst>
            <pc:docMk/>
            <pc:sldMk cId="974172259" sldId="257"/>
            <ac:spMk id="17" creationId="{06021596-0925-4DE0-FB51-121718DDB283}"/>
          </ac:spMkLst>
        </pc:spChg>
        <pc:spChg chg="mod">
          <ac:chgData name="Richard Baker" userId="3ead9244707d6ac3" providerId="LiveId" clId="{33C30433-313E-426A-AEBB-CB9432E7FD7A}" dt="2023-08-31T06:49:00.370" v="62"/>
          <ac:spMkLst>
            <pc:docMk/>
            <pc:sldMk cId="974172259" sldId="257"/>
            <ac:spMk id="18" creationId="{DA48BC16-0104-CA5F-F402-95D36F6AF098}"/>
          </ac:spMkLst>
        </pc:spChg>
        <pc:spChg chg="mod">
          <ac:chgData name="Richard Baker" userId="3ead9244707d6ac3" providerId="LiveId" clId="{33C30433-313E-426A-AEBB-CB9432E7FD7A}" dt="2023-08-31T06:49:00.370" v="62"/>
          <ac:spMkLst>
            <pc:docMk/>
            <pc:sldMk cId="974172259" sldId="257"/>
            <ac:spMk id="19" creationId="{0EBE3E59-127C-5FAB-004C-5EE5C6519E19}"/>
          </ac:spMkLst>
        </pc:spChg>
        <pc:spChg chg="mod">
          <ac:chgData name="Richard Baker" userId="3ead9244707d6ac3" providerId="LiveId" clId="{33C30433-313E-426A-AEBB-CB9432E7FD7A}" dt="2023-08-31T06:49:00.370" v="62"/>
          <ac:spMkLst>
            <pc:docMk/>
            <pc:sldMk cId="974172259" sldId="257"/>
            <ac:spMk id="20" creationId="{23307006-6BE5-04F2-B92F-CEB1C22501B0}"/>
          </ac:spMkLst>
        </pc:spChg>
        <pc:spChg chg="mod">
          <ac:chgData name="Richard Baker" userId="3ead9244707d6ac3" providerId="LiveId" clId="{33C30433-313E-426A-AEBB-CB9432E7FD7A}" dt="2023-08-31T06:49:00.370" v="62"/>
          <ac:spMkLst>
            <pc:docMk/>
            <pc:sldMk cId="974172259" sldId="257"/>
            <ac:spMk id="21" creationId="{A43638A0-F18C-6934-B09A-43B600A70EE4}"/>
          </ac:spMkLst>
        </pc:spChg>
        <pc:spChg chg="mod">
          <ac:chgData name="Richard Baker" userId="3ead9244707d6ac3" providerId="LiveId" clId="{33C30433-313E-426A-AEBB-CB9432E7FD7A}" dt="2023-08-31T06:49:00.370" v="62"/>
          <ac:spMkLst>
            <pc:docMk/>
            <pc:sldMk cId="974172259" sldId="257"/>
            <ac:spMk id="22" creationId="{DEB26A8E-AD72-D4CB-5616-1CEA78D6E672}"/>
          </ac:spMkLst>
        </pc:spChg>
        <pc:spChg chg="mod">
          <ac:chgData name="Richard Baker" userId="3ead9244707d6ac3" providerId="LiveId" clId="{33C30433-313E-426A-AEBB-CB9432E7FD7A}" dt="2023-08-31T06:49:00.370" v="62"/>
          <ac:spMkLst>
            <pc:docMk/>
            <pc:sldMk cId="974172259" sldId="257"/>
            <ac:spMk id="23" creationId="{51FC5279-323B-E6D6-00CE-65ACA9E00FD0}"/>
          </ac:spMkLst>
        </pc:spChg>
        <pc:spChg chg="mod">
          <ac:chgData name="Richard Baker" userId="3ead9244707d6ac3" providerId="LiveId" clId="{33C30433-313E-426A-AEBB-CB9432E7FD7A}" dt="2023-08-31T06:49:00.370" v="62"/>
          <ac:spMkLst>
            <pc:docMk/>
            <pc:sldMk cId="974172259" sldId="257"/>
            <ac:spMk id="24" creationId="{54019406-F185-2997-B6B8-DC25B8DA5FE8}"/>
          </ac:spMkLst>
        </pc:spChg>
        <pc:grpChg chg="del">
          <ac:chgData name="Richard Baker" userId="3ead9244707d6ac3" providerId="LiveId" clId="{33C30433-313E-426A-AEBB-CB9432E7FD7A}" dt="2023-08-31T06:48:49.161" v="58" actId="478"/>
          <ac:grpSpMkLst>
            <pc:docMk/>
            <pc:sldMk cId="974172259" sldId="257"/>
            <ac:grpSpMk id="2" creationId="{B8FEE9D1-9DD9-E4C4-92F3-9F9503755E4A}"/>
          </ac:grpSpMkLst>
        </pc:grpChg>
        <pc:grpChg chg="add mod">
          <ac:chgData name="Richard Baker" userId="3ead9244707d6ac3" providerId="LiveId" clId="{33C30433-313E-426A-AEBB-CB9432E7FD7A}" dt="2023-08-31T06:49:00.370" v="62"/>
          <ac:grpSpMkLst>
            <pc:docMk/>
            <pc:sldMk cId="974172259" sldId="257"/>
            <ac:grpSpMk id="4" creationId="{50A28929-ED00-DDDE-BDAF-3C628F81CCFE}"/>
          </ac:grpSpMkLst>
        </pc:grpChg>
        <pc:grpChg chg="mod">
          <ac:chgData name="Richard Baker" userId="3ead9244707d6ac3" providerId="LiveId" clId="{33C30433-313E-426A-AEBB-CB9432E7FD7A}" dt="2023-08-31T06:49:00.370" v="62"/>
          <ac:grpSpMkLst>
            <pc:docMk/>
            <pc:sldMk cId="974172259" sldId="257"/>
            <ac:grpSpMk id="9" creationId="{3362ABCC-CE62-78D7-35BD-E17132C9EACF}"/>
          </ac:grpSpMkLst>
        </pc:grpChg>
        <pc:grpChg chg="mod">
          <ac:chgData name="Richard Baker" userId="3ead9244707d6ac3" providerId="LiveId" clId="{33C30433-313E-426A-AEBB-CB9432E7FD7A}" dt="2023-08-31T06:49:00.370" v="62"/>
          <ac:grpSpMkLst>
            <pc:docMk/>
            <pc:sldMk cId="974172259" sldId="257"/>
            <ac:grpSpMk id="13" creationId="{713D0843-C73C-A20C-D0EE-6801A362BB72}"/>
          </ac:grpSpMkLst>
        </pc:grpChg>
        <pc:grpChg chg="mod">
          <ac:chgData name="Richard Baker" userId="3ead9244707d6ac3" providerId="LiveId" clId="{33C30433-313E-426A-AEBB-CB9432E7FD7A}" dt="2023-08-31T06:49:00.370" v="62"/>
          <ac:grpSpMkLst>
            <pc:docMk/>
            <pc:sldMk cId="974172259" sldId="257"/>
            <ac:grpSpMk id="14" creationId="{E0A7BACA-2B58-E286-E908-0E50A062FED4}"/>
          </ac:grpSpMkLst>
        </pc:grpChg>
        <pc:grpChg chg="mod">
          <ac:chgData name="Richard Baker" userId="3ead9244707d6ac3" providerId="LiveId" clId="{33C30433-313E-426A-AEBB-CB9432E7FD7A}" dt="2023-08-31T06:49:00.370" v="62"/>
          <ac:grpSpMkLst>
            <pc:docMk/>
            <pc:sldMk cId="974172259" sldId="257"/>
            <ac:grpSpMk id="15" creationId="{EA61E919-3B93-0895-2734-72274B07CF59}"/>
          </ac:grpSpMkLst>
        </pc:grpChg>
        <pc:picChg chg="add del mod">
          <ac:chgData name="Richard Baker" userId="3ead9244707d6ac3" providerId="LiveId" clId="{33C30433-313E-426A-AEBB-CB9432E7FD7A}" dt="2023-08-31T06:48:54.542" v="61"/>
          <ac:picMkLst>
            <pc:docMk/>
            <pc:sldMk cId="974172259" sldId="257"/>
            <ac:picMk id="3" creationId="{438D70BC-4009-AB4F-72A3-6889C743FD92}"/>
          </ac:picMkLst>
        </pc:picChg>
        <pc:picChg chg="del topLvl">
          <ac:chgData name="Richard Baker" userId="3ead9244707d6ac3" providerId="LiveId" clId="{33C30433-313E-426A-AEBB-CB9432E7FD7A}" dt="2023-08-31T06:48:51.034" v="59" actId="478"/>
          <ac:picMkLst>
            <pc:docMk/>
            <pc:sldMk cId="974172259" sldId="257"/>
            <ac:picMk id="5" creationId="{7521F384-CD7C-B8CF-3BAF-E52733EC1CDA}"/>
          </ac:picMkLst>
        </pc:picChg>
        <pc:picChg chg="del topLvl">
          <ac:chgData name="Richard Baker" userId="3ead9244707d6ac3" providerId="LiveId" clId="{33C30433-313E-426A-AEBB-CB9432E7FD7A}" dt="2023-08-31T06:48:49.161" v="58" actId="478"/>
          <ac:picMkLst>
            <pc:docMk/>
            <pc:sldMk cId="974172259" sldId="257"/>
            <ac:picMk id="7" creationId="{CAE05E24-C670-2358-3D00-C2B4ADB9EF62}"/>
          </ac:picMkLst>
        </pc:picChg>
        <pc:picChg chg="mod ord">
          <ac:chgData name="Richard Baker" userId="3ead9244707d6ac3" providerId="LiveId" clId="{33C30433-313E-426A-AEBB-CB9432E7FD7A}" dt="2023-08-31T06:49:04.708" v="63" actId="167"/>
          <ac:picMkLst>
            <pc:docMk/>
            <pc:sldMk cId="974172259" sldId="257"/>
            <ac:picMk id="8" creationId="{A0A67E45-2A04-D1F8-D669-9D31DD534277}"/>
          </ac:picMkLst>
        </pc:picChg>
        <pc:picChg chg="mod">
          <ac:chgData name="Richard Baker" userId="3ead9244707d6ac3" providerId="LiveId" clId="{33C30433-313E-426A-AEBB-CB9432E7FD7A}" dt="2023-08-31T06:49:00.370" v="62"/>
          <ac:picMkLst>
            <pc:docMk/>
            <pc:sldMk cId="974172259" sldId="257"/>
            <ac:picMk id="10" creationId="{60065D95-0449-D7DB-6221-9CD2E4F4C05A}"/>
          </ac:picMkLst>
        </pc:picChg>
        <pc:picChg chg="mod">
          <ac:chgData name="Richard Baker" userId="3ead9244707d6ac3" providerId="LiveId" clId="{33C30433-313E-426A-AEBB-CB9432E7FD7A}" dt="2023-08-31T06:49:00.370" v="62"/>
          <ac:picMkLst>
            <pc:docMk/>
            <pc:sldMk cId="974172259" sldId="257"/>
            <ac:picMk id="11" creationId="{DB5CBE49-DE70-BB08-A695-3DB2F7B8E01A}"/>
          </ac:picMkLst>
        </pc:picChg>
      </pc:sldChg>
      <pc:sldChg chg="addSp delSp modSp del mod modTransition">
        <pc:chgData name="Richard Baker" userId="3ead9244707d6ac3" providerId="LiveId" clId="{33C30433-313E-426A-AEBB-CB9432E7FD7A}" dt="2023-08-31T08:07:27.355" v="341" actId="47"/>
        <pc:sldMkLst>
          <pc:docMk/>
          <pc:sldMk cId="3054289238" sldId="258"/>
        </pc:sldMkLst>
        <pc:spChg chg="mod">
          <ac:chgData name="Richard Baker" userId="3ead9244707d6ac3" providerId="LiveId" clId="{33C30433-313E-426A-AEBB-CB9432E7FD7A}" dt="2023-08-31T06:49:11.740" v="66"/>
          <ac:spMkLst>
            <pc:docMk/>
            <pc:sldMk cId="3054289238" sldId="258"/>
            <ac:spMk id="12" creationId="{CFB99CE6-036E-1C26-4BC4-331D9868EA61}"/>
          </ac:spMkLst>
        </pc:spChg>
        <pc:spChg chg="mod">
          <ac:chgData name="Richard Baker" userId="3ead9244707d6ac3" providerId="LiveId" clId="{33C30433-313E-426A-AEBB-CB9432E7FD7A}" dt="2023-08-31T06:49:11.740" v="66"/>
          <ac:spMkLst>
            <pc:docMk/>
            <pc:sldMk cId="3054289238" sldId="258"/>
            <ac:spMk id="16" creationId="{C059640A-E35F-65D6-525A-A587673C7039}"/>
          </ac:spMkLst>
        </pc:spChg>
        <pc:spChg chg="mod">
          <ac:chgData name="Richard Baker" userId="3ead9244707d6ac3" providerId="LiveId" clId="{33C30433-313E-426A-AEBB-CB9432E7FD7A}" dt="2023-08-31T06:49:11.740" v="66"/>
          <ac:spMkLst>
            <pc:docMk/>
            <pc:sldMk cId="3054289238" sldId="258"/>
            <ac:spMk id="17" creationId="{E9CCC472-F959-BB23-E8FD-48FC2D68C21F}"/>
          </ac:spMkLst>
        </pc:spChg>
        <pc:spChg chg="mod">
          <ac:chgData name="Richard Baker" userId="3ead9244707d6ac3" providerId="LiveId" clId="{33C30433-313E-426A-AEBB-CB9432E7FD7A}" dt="2023-08-31T06:49:11.740" v="66"/>
          <ac:spMkLst>
            <pc:docMk/>
            <pc:sldMk cId="3054289238" sldId="258"/>
            <ac:spMk id="18" creationId="{A637844D-5EB9-8276-C0CD-49AF243A5955}"/>
          </ac:spMkLst>
        </pc:spChg>
        <pc:spChg chg="mod">
          <ac:chgData name="Richard Baker" userId="3ead9244707d6ac3" providerId="LiveId" clId="{33C30433-313E-426A-AEBB-CB9432E7FD7A}" dt="2023-08-31T06:49:11.740" v="66"/>
          <ac:spMkLst>
            <pc:docMk/>
            <pc:sldMk cId="3054289238" sldId="258"/>
            <ac:spMk id="19" creationId="{D23E5CAB-5EC0-E64D-08BA-68792FA905AA}"/>
          </ac:spMkLst>
        </pc:spChg>
        <pc:spChg chg="mod">
          <ac:chgData name="Richard Baker" userId="3ead9244707d6ac3" providerId="LiveId" clId="{33C30433-313E-426A-AEBB-CB9432E7FD7A}" dt="2023-08-31T06:49:11.740" v="66"/>
          <ac:spMkLst>
            <pc:docMk/>
            <pc:sldMk cId="3054289238" sldId="258"/>
            <ac:spMk id="20" creationId="{145069D5-B1ED-93E7-55EC-5CAE63FA6003}"/>
          </ac:spMkLst>
        </pc:spChg>
        <pc:spChg chg="mod">
          <ac:chgData name="Richard Baker" userId="3ead9244707d6ac3" providerId="LiveId" clId="{33C30433-313E-426A-AEBB-CB9432E7FD7A}" dt="2023-08-31T06:49:11.740" v="66"/>
          <ac:spMkLst>
            <pc:docMk/>
            <pc:sldMk cId="3054289238" sldId="258"/>
            <ac:spMk id="21" creationId="{E29188BD-1E92-33EA-7A8A-2D7CE067739C}"/>
          </ac:spMkLst>
        </pc:spChg>
        <pc:spChg chg="mod">
          <ac:chgData name="Richard Baker" userId="3ead9244707d6ac3" providerId="LiveId" clId="{33C30433-313E-426A-AEBB-CB9432E7FD7A}" dt="2023-08-31T06:49:11.740" v="66"/>
          <ac:spMkLst>
            <pc:docMk/>
            <pc:sldMk cId="3054289238" sldId="258"/>
            <ac:spMk id="22" creationId="{83A8B2F4-4EC3-23EA-D31F-A80EB5BCEFED}"/>
          </ac:spMkLst>
        </pc:spChg>
        <pc:spChg chg="mod">
          <ac:chgData name="Richard Baker" userId="3ead9244707d6ac3" providerId="LiveId" clId="{33C30433-313E-426A-AEBB-CB9432E7FD7A}" dt="2023-08-31T06:49:11.740" v="66"/>
          <ac:spMkLst>
            <pc:docMk/>
            <pc:sldMk cId="3054289238" sldId="258"/>
            <ac:spMk id="23" creationId="{CE3D6A1B-BFA5-D46F-7B68-C691BBB17EA3}"/>
          </ac:spMkLst>
        </pc:spChg>
        <pc:spChg chg="mod">
          <ac:chgData name="Richard Baker" userId="3ead9244707d6ac3" providerId="LiveId" clId="{33C30433-313E-426A-AEBB-CB9432E7FD7A}" dt="2023-08-31T06:49:11.740" v="66"/>
          <ac:spMkLst>
            <pc:docMk/>
            <pc:sldMk cId="3054289238" sldId="258"/>
            <ac:spMk id="24" creationId="{3406AFFF-61EB-2149-7188-4F01CA0F0110}"/>
          </ac:spMkLst>
        </pc:spChg>
        <pc:grpChg chg="add mod ord">
          <ac:chgData name="Richard Baker" userId="3ead9244707d6ac3" providerId="LiveId" clId="{33C30433-313E-426A-AEBB-CB9432E7FD7A}" dt="2023-08-31T06:49:15.560" v="67" actId="167"/>
          <ac:grpSpMkLst>
            <pc:docMk/>
            <pc:sldMk cId="3054289238" sldId="258"/>
            <ac:grpSpMk id="2" creationId="{008CE3B7-2452-C46D-2F48-BC1B68C06043}"/>
          </ac:grpSpMkLst>
        </pc:grpChg>
        <pc:grpChg chg="del">
          <ac:chgData name="Richard Baker" userId="3ead9244707d6ac3" providerId="LiveId" clId="{33C30433-313E-426A-AEBB-CB9432E7FD7A}" dt="2023-08-31T06:49:09.667" v="64" actId="478"/>
          <ac:grpSpMkLst>
            <pc:docMk/>
            <pc:sldMk cId="3054289238" sldId="258"/>
            <ac:grpSpMk id="5" creationId="{1282E9BB-BFC8-EAAF-7527-17D6AD51F86C}"/>
          </ac:grpSpMkLst>
        </pc:grpChg>
        <pc:grpChg chg="mod">
          <ac:chgData name="Richard Baker" userId="3ead9244707d6ac3" providerId="LiveId" clId="{33C30433-313E-426A-AEBB-CB9432E7FD7A}" dt="2023-08-31T06:49:11.740" v="66"/>
          <ac:grpSpMkLst>
            <pc:docMk/>
            <pc:sldMk cId="3054289238" sldId="258"/>
            <ac:grpSpMk id="9" creationId="{107C6675-3D3B-801F-94BD-83D3744959A1}"/>
          </ac:grpSpMkLst>
        </pc:grpChg>
        <pc:grpChg chg="mod">
          <ac:chgData name="Richard Baker" userId="3ead9244707d6ac3" providerId="LiveId" clId="{33C30433-313E-426A-AEBB-CB9432E7FD7A}" dt="2023-08-31T06:49:11.740" v="66"/>
          <ac:grpSpMkLst>
            <pc:docMk/>
            <pc:sldMk cId="3054289238" sldId="258"/>
            <ac:grpSpMk id="13" creationId="{3D13BCCD-B51D-0850-0BDE-F6613F965D34}"/>
          </ac:grpSpMkLst>
        </pc:grpChg>
        <pc:grpChg chg="mod">
          <ac:chgData name="Richard Baker" userId="3ead9244707d6ac3" providerId="LiveId" clId="{33C30433-313E-426A-AEBB-CB9432E7FD7A}" dt="2023-08-31T06:49:11.740" v="66"/>
          <ac:grpSpMkLst>
            <pc:docMk/>
            <pc:sldMk cId="3054289238" sldId="258"/>
            <ac:grpSpMk id="14" creationId="{E0B3A261-52C1-5CF3-048A-A8C1E526E7A0}"/>
          </ac:grpSpMkLst>
        </pc:grpChg>
        <pc:grpChg chg="mod">
          <ac:chgData name="Richard Baker" userId="3ead9244707d6ac3" providerId="LiveId" clId="{33C30433-313E-426A-AEBB-CB9432E7FD7A}" dt="2023-08-31T06:49:11.740" v="66"/>
          <ac:grpSpMkLst>
            <pc:docMk/>
            <pc:sldMk cId="3054289238" sldId="258"/>
            <ac:grpSpMk id="15" creationId="{7DBB066D-E6CA-AEDB-2FFF-BDA8E04A865C}"/>
          </ac:grpSpMkLst>
        </pc:grpChg>
        <pc:picChg chg="mod">
          <ac:chgData name="Richard Baker" userId="3ead9244707d6ac3" providerId="LiveId" clId="{33C30433-313E-426A-AEBB-CB9432E7FD7A}" dt="2023-08-31T06:49:11.740" v="66"/>
          <ac:picMkLst>
            <pc:docMk/>
            <pc:sldMk cId="3054289238" sldId="258"/>
            <ac:picMk id="4" creationId="{9D22962A-A6D9-0C66-2F6C-65C2590CAD45}"/>
          </ac:picMkLst>
        </pc:picChg>
        <pc:picChg chg="del topLvl">
          <ac:chgData name="Richard Baker" userId="3ead9244707d6ac3" providerId="LiveId" clId="{33C30433-313E-426A-AEBB-CB9432E7FD7A}" dt="2023-08-31T06:49:10.500" v="65" actId="478"/>
          <ac:picMkLst>
            <pc:docMk/>
            <pc:sldMk cId="3054289238" sldId="258"/>
            <ac:picMk id="7" creationId="{A9B6ECCC-60E4-F177-F264-2C11FF4CA403}"/>
          </ac:picMkLst>
        </pc:picChg>
        <pc:picChg chg="del topLvl">
          <ac:chgData name="Richard Baker" userId="3ead9244707d6ac3" providerId="LiveId" clId="{33C30433-313E-426A-AEBB-CB9432E7FD7A}" dt="2023-08-31T06:49:09.667" v="64" actId="478"/>
          <ac:picMkLst>
            <pc:docMk/>
            <pc:sldMk cId="3054289238" sldId="258"/>
            <ac:picMk id="8" creationId="{3B9F2E86-216E-4EF8-8CBB-D5EA7E24F156}"/>
          </ac:picMkLst>
        </pc:picChg>
        <pc:picChg chg="mod">
          <ac:chgData name="Richard Baker" userId="3ead9244707d6ac3" providerId="LiveId" clId="{33C30433-313E-426A-AEBB-CB9432E7FD7A}" dt="2023-08-31T06:49:11.740" v="66"/>
          <ac:picMkLst>
            <pc:docMk/>
            <pc:sldMk cId="3054289238" sldId="258"/>
            <ac:picMk id="10" creationId="{59554117-EDB2-6CDD-40EC-AEBCD0283734}"/>
          </ac:picMkLst>
        </pc:picChg>
        <pc:picChg chg="mod">
          <ac:chgData name="Richard Baker" userId="3ead9244707d6ac3" providerId="LiveId" clId="{33C30433-313E-426A-AEBB-CB9432E7FD7A}" dt="2023-08-31T06:49:11.740" v="66"/>
          <ac:picMkLst>
            <pc:docMk/>
            <pc:sldMk cId="3054289238" sldId="258"/>
            <ac:picMk id="11" creationId="{30F0EA86-5B48-BD5E-A310-2464BA2E3930}"/>
          </ac:picMkLst>
        </pc:picChg>
      </pc:sldChg>
      <pc:sldChg chg="addSp delSp modSp mod modTransition">
        <pc:chgData name="Richard Baker" userId="3ead9244707d6ac3" providerId="LiveId" clId="{33C30433-313E-426A-AEBB-CB9432E7FD7A}" dt="2023-08-31T08:18:34.445" v="418"/>
        <pc:sldMkLst>
          <pc:docMk/>
          <pc:sldMk cId="2435116542" sldId="259"/>
        </pc:sldMkLst>
        <pc:spChg chg="mod">
          <ac:chgData name="Richard Baker" userId="3ead9244707d6ac3" providerId="LiveId" clId="{33C30433-313E-426A-AEBB-CB9432E7FD7A}" dt="2023-08-31T08:08:51.300" v="347" actId="1076"/>
          <ac:spMkLst>
            <pc:docMk/>
            <pc:sldMk cId="2435116542" sldId="259"/>
            <ac:spMk id="6" creationId="{8B128831-4B2D-9A19-E6D5-BDD36027FDD9}"/>
          </ac:spMkLst>
        </pc:spChg>
        <pc:spChg chg="mod">
          <ac:chgData name="Richard Baker" userId="3ead9244707d6ac3" providerId="LiveId" clId="{33C30433-313E-426A-AEBB-CB9432E7FD7A}" dt="2023-08-31T06:46:15.203" v="37" actId="165"/>
          <ac:spMkLst>
            <pc:docMk/>
            <pc:sldMk cId="2435116542" sldId="259"/>
            <ac:spMk id="11" creationId="{CACF5827-86F2-A625-3AB9-48470A5629BA}"/>
          </ac:spMkLst>
        </pc:spChg>
        <pc:spChg chg="mod">
          <ac:chgData name="Richard Baker" userId="3ead9244707d6ac3" providerId="LiveId" clId="{33C30433-313E-426A-AEBB-CB9432E7FD7A}" dt="2023-08-31T06:46:15.203" v="37" actId="165"/>
          <ac:spMkLst>
            <pc:docMk/>
            <pc:sldMk cId="2435116542" sldId="259"/>
            <ac:spMk id="15" creationId="{3EB0C916-7204-AC92-18D2-11FBC6A2820B}"/>
          </ac:spMkLst>
        </pc:spChg>
        <pc:spChg chg="mod">
          <ac:chgData name="Richard Baker" userId="3ead9244707d6ac3" providerId="LiveId" clId="{33C30433-313E-426A-AEBB-CB9432E7FD7A}" dt="2023-08-31T06:46:15.203" v="37" actId="165"/>
          <ac:spMkLst>
            <pc:docMk/>
            <pc:sldMk cId="2435116542" sldId="259"/>
            <ac:spMk id="16" creationId="{09FE2BEF-02D7-5B0D-CD72-67C5631A562A}"/>
          </ac:spMkLst>
        </pc:spChg>
        <pc:spChg chg="mod">
          <ac:chgData name="Richard Baker" userId="3ead9244707d6ac3" providerId="LiveId" clId="{33C30433-313E-426A-AEBB-CB9432E7FD7A}" dt="2023-08-31T06:46:15.203" v="37" actId="165"/>
          <ac:spMkLst>
            <pc:docMk/>
            <pc:sldMk cId="2435116542" sldId="259"/>
            <ac:spMk id="17" creationId="{CDB9C21D-ABFE-4401-08D2-AD1E1E9D96B2}"/>
          </ac:spMkLst>
        </pc:spChg>
        <pc:spChg chg="mod">
          <ac:chgData name="Richard Baker" userId="3ead9244707d6ac3" providerId="LiveId" clId="{33C30433-313E-426A-AEBB-CB9432E7FD7A}" dt="2023-08-31T06:46:15.203" v="37" actId="165"/>
          <ac:spMkLst>
            <pc:docMk/>
            <pc:sldMk cId="2435116542" sldId="259"/>
            <ac:spMk id="18" creationId="{C23D68FB-C24F-0487-1C43-BA6EDA2B8ECC}"/>
          </ac:spMkLst>
        </pc:spChg>
        <pc:spChg chg="mod">
          <ac:chgData name="Richard Baker" userId="3ead9244707d6ac3" providerId="LiveId" clId="{33C30433-313E-426A-AEBB-CB9432E7FD7A}" dt="2023-08-31T06:46:15.203" v="37" actId="165"/>
          <ac:spMkLst>
            <pc:docMk/>
            <pc:sldMk cId="2435116542" sldId="259"/>
            <ac:spMk id="19" creationId="{514B99E8-F4E1-1CAF-3F85-5187DC41D747}"/>
          </ac:spMkLst>
        </pc:spChg>
        <pc:spChg chg="mod">
          <ac:chgData name="Richard Baker" userId="3ead9244707d6ac3" providerId="LiveId" clId="{33C30433-313E-426A-AEBB-CB9432E7FD7A}" dt="2023-08-31T06:46:15.203" v="37" actId="165"/>
          <ac:spMkLst>
            <pc:docMk/>
            <pc:sldMk cId="2435116542" sldId="259"/>
            <ac:spMk id="20" creationId="{B0ADBA01-75C3-3FAA-C30B-CC74BCB8FE64}"/>
          </ac:spMkLst>
        </pc:spChg>
        <pc:spChg chg="mod">
          <ac:chgData name="Richard Baker" userId="3ead9244707d6ac3" providerId="LiveId" clId="{33C30433-313E-426A-AEBB-CB9432E7FD7A}" dt="2023-08-31T06:46:15.203" v="37" actId="165"/>
          <ac:spMkLst>
            <pc:docMk/>
            <pc:sldMk cId="2435116542" sldId="259"/>
            <ac:spMk id="21" creationId="{29D113FD-282F-F437-F40A-7C8813DCDAA4}"/>
          </ac:spMkLst>
        </pc:spChg>
        <pc:spChg chg="mod">
          <ac:chgData name="Richard Baker" userId="3ead9244707d6ac3" providerId="LiveId" clId="{33C30433-313E-426A-AEBB-CB9432E7FD7A}" dt="2023-08-31T06:46:15.203" v="37" actId="165"/>
          <ac:spMkLst>
            <pc:docMk/>
            <pc:sldMk cId="2435116542" sldId="259"/>
            <ac:spMk id="22" creationId="{630F47C1-78DA-309D-053D-D14BF4ED344E}"/>
          </ac:spMkLst>
        </pc:spChg>
        <pc:spChg chg="mod">
          <ac:chgData name="Richard Baker" userId="3ead9244707d6ac3" providerId="LiveId" clId="{33C30433-313E-426A-AEBB-CB9432E7FD7A}" dt="2023-08-31T06:46:15.203" v="37" actId="165"/>
          <ac:spMkLst>
            <pc:docMk/>
            <pc:sldMk cId="2435116542" sldId="259"/>
            <ac:spMk id="23" creationId="{AA747DC6-B960-B210-F85D-83FB00EEA4C8}"/>
          </ac:spMkLst>
        </pc:spChg>
        <pc:spChg chg="mod">
          <ac:chgData name="Richard Baker" userId="3ead9244707d6ac3" providerId="LiveId" clId="{33C30433-313E-426A-AEBB-CB9432E7FD7A}" dt="2023-08-31T06:46:15.203" v="37" actId="165"/>
          <ac:spMkLst>
            <pc:docMk/>
            <pc:sldMk cId="2435116542" sldId="259"/>
            <ac:spMk id="26" creationId="{9EB86747-46B8-5C16-256D-3D31D4BBA04B}"/>
          </ac:spMkLst>
        </pc:spChg>
        <pc:spChg chg="mod">
          <ac:chgData name="Richard Baker" userId="3ead9244707d6ac3" providerId="LiveId" clId="{33C30433-313E-426A-AEBB-CB9432E7FD7A}" dt="2023-08-31T06:46:15.203" v="37" actId="165"/>
          <ac:spMkLst>
            <pc:docMk/>
            <pc:sldMk cId="2435116542" sldId="259"/>
            <ac:spMk id="30" creationId="{19D8D2D3-5C95-9166-6028-A0C34C6D6E6A}"/>
          </ac:spMkLst>
        </pc:spChg>
        <pc:spChg chg="mod">
          <ac:chgData name="Richard Baker" userId="3ead9244707d6ac3" providerId="LiveId" clId="{33C30433-313E-426A-AEBB-CB9432E7FD7A}" dt="2023-08-31T06:46:15.203" v="37" actId="165"/>
          <ac:spMkLst>
            <pc:docMk/>
            <pc:sldMk cId="2435116542" sldId="259"/>
            <ac:spMk id="31" creationId="{9B188C99-CA2A-A7DC-EC27-BD62177834AA}"/>
          </ac:spMkLst>
        </pc:spChg>
        <pc:spChg chg="mod">
          <ac:chgData name="Richard Baker" userId="3ead9244707d6ac3" providerId="LiveId" clId="{33C30433-313E-426A-AEBB-CB9432E7FD7A}" dt="2023-08-31T06:46:15.203" v="37" actId="165"/>
          <ac:spMkLst>
            <pc:docMk/>
            <pc:sldMk cId="2435116542" sldId="259"/>
            <ac:spMk id="32" creationId="{43FFF33C-EA00-2D93-D605-464E49E53500}"/>
          </ac:spMkLst>
        </pc:spChg>
        <pc:spChg chg="mod">
          <ac:chgData name="Richard Baker" userId="3ead9244707d6ac3" providerId="LiveId" clId="{33C30433-313E-426A-AEBB-CB9432E7FD7A}" dt="2023-08-31T06:46:15.203" v="37" actId="165"/>
          <ac:spMkLst>
            <pc:docMk/>
            <pc:sldMk cId="2435116542" sldId="259"/>
            <ac:spMk id="33" creationId="{B50384B9-35C0-C016-B280-96C4129885B8}"/>
          </ac:spMkLst>
        </pc:spChg>
        <pc:spChg chg="mod">
          <ac:chgData name="Richard Baker" userId="3ead9244707d6ac3" providerId="LiveId" clId="{33C30433-313E-426A-AEBB-CB9432E7FD7A}" dt="2023-08-31T06:46:15.203" v="37" actId="165"/>
          <ac:spMkLst>
            <pc:docMk/>
            <pc:sldMk cId="2435116542" sldId="259"/>
            <ac:spMk id="34" creationId="{E24AC715-E893-2B0C-FE25-8871037E4F55}"/>
          </ac:spMkLst>
        </pc:spChg>
        <pc:spChg chg="mod">
          <ac:chgData name="Richard Baker" userId="3ead9244707d6ac3" providerId="LiveId" clId="{33C30433-313E-426A-AEBB-CB9432E7FD7A}" dt="2023-08-31T06:46:15.203" v="37" actId="165"/>
          <ac:spMkLst>
            <pc:docMk/>
            <pc:sldMk cId="2435116542" sldId="259"/>
            <ac:spMk id="35" creationId="{349C8358-4312-BF72-2438-57440A0EE056}"/>
          </ac:spMkLst>
        </pc:spChg>
        <pc:spChg chg="mod">
          <ac:chgData name="Richard Baker" userId="3ead9244707d6ac3" providerId="LiveId" clId="{33C30433-313E-426A-AEBB-CB9432E7FD7A}" dt="2023-08-31T06:46:15.203" v="37" actId="165"/>
          <ac:spMkLst>
            <pc:docMk/>
            <pc:sldMk cId="2435116542" sldId="259"/>
            <ac:spMk id="36" creationId="{62EA4DDC-BFB5-9A28-F7FC-B95B146610E3}"/>
          </ac:spMkLst>
        </pc:spChg>
        <pc:spChg chg="mod">
          <ac:chgData name="Richard Baker" userId="3ead9244707d6ac3" providerId="LiveId" clId="{33C30433-313E-426A-AEBB-CB9432E7FD7A}" dt="2023-08-31T06:46:15.203" v="37" actId="165"/>
          <ac:spMkLst>
            <pc:docMk/>
            <pc:sldMk cId="2435116542" sldId="259"/>
            <ac:spMk id="37" creationId="{3BB9598A-6A23-68CA-ACF9-8A295D51BACE}"/>
          </ac:spMkLst>
        </pc:spChg>
        <pc:spChg chg="mod">
          <ac:chgData name="Richard Baker" userId="3ead9244707d6ac3" providerId="LiveId" clId="{33C30433-313E-426A-AEBB-CB9432E7FD7A}" dt="2023-08-31T06:46:15.203" v="37" actId="165"/>
          <ac:spMkLst>
            <pc:docMk/>
            <pc:sldMk cId="2435116542" sldId="259"/>
            <ac:spMk id="38" creationId="{85DD779E-9F93-9A54-B039-8019E1F8AD1A}"/>
          </ac:spMkLst>
        </pc:spChg>
        <pc:spChg chg="mod">
          <ac:chgData name="Richard Baker" userId="3ead9244707d6ac3" providerId="LiveId" clId="{33C30433-313E-426A-AEBB-CB9432E7FD7A}" dt="2023-08-31T06:48:06.811" v="54"/>
          <ac:spMkLst>
            <pc:docMk/>
            <pc:sldMk cId="2435116542" sldId="259"/>
            <ac:spMk id="44" creationId="{EAC4CC70-9228-4C3D-C7F3-BD9421AF4765}"/>
          </ac:spMkLst>
        </pc:spChg>
        <pc:spChg chg="mod">
          <ac:chgData name="Richard Baker" userId="3ead9244707d6ac3" providerId="LiveId" clId="{33C30433-313E-426A-AEBB-CB9432E7FD7A}" dt="2023-08-31T06:48:06.811" v="54"/>
          <ac:spMkLst>
            <pc:docMk/>
            <pc:sldMk cId="2435116542" sldId="259"/>
            <ac:spMk id="48" creationId="{AED44899-1DBE-BB11-5C89-245F77F5FFB3}"/>
          </ac:spMkLst>
        </pc:spChg>
        <pc:spChg chg="mod">
          <ac:chgData name="Richard Baker" userId="3ead9244707d6ac3" providerId="LiveId" clId="{33C30433-313E-426A-AEBB-CB9432E7FD7A}" dt="2023-08-31T06:48:06.811" v="54"/>
          <ac:spMkLst>
            <pc:docMk/>
            <pc:sldMk cId="2435116542" sldId="259"/>
            <ac:spMk id="49" creationId="{C6AC703D-8386-70F1-CEDA-55E5B1D4105D}"/>
          </ac:spMkLst>
        </pc:spChg>
        <pc:spChg chg="mod">
          <ac:chgData name="Richard Baker" userId="3ead9244707d6ac3" providerId="LiveId" clId="{33C30433-313E-426A-AEBB-CB9432E7FD7A}" dt="2023-08-31T06:48:06.811" v="54"/>
          <ac:spMkLst>
            <pc:docMk/>
            <pc:sldMk cId="2435116542" sldId="259"/>
            <ac:spMk id="50" creationId="{2DC91543-1619-F5B6-AB4D-141600BDAFC1}"/>
          </ac:spMkLst>
        </pc:spChg>
        <pc:spChg chg="mod">
          <ac:chgData name="Richard Baker" userId="3ead9244707d6ac3" providerId="LiveId" clId="{33C30433-313E-426A-AEBB-CB9432E7FD7A}" dt="2023-08-31T06:48:06.811" v="54"/>
          <ac:spMkLst>
            <pc:docMk/>
            <pc:sldMk cId="2435116542" sldId="259"/>
            <ac:spMk id="51" creationId="{E2120D69-8244-F087-93D8-0595A321F7BC}"/>
          </ac:spMkLst>
        </pc:spChg>
        <pc:spChg chg="mod">
          <ac:chgData name="Richard Baker" userId="3ead9244707d6ac3" providerId="LiveId" clId="{33C30433-313E-426A-AEBB-CB9432E7FD7A}" dt="2023-08-31T06:48:06.811" v="54"/>
          <ac:spMkLst>
            <pc:docMk/>
            <pc:sldMk cId="2435116542" sldId="259"/>
            <ac:spMk id="52" creationId="{3999A7BA-61B7-1DC4-E642-9D50A6624BD4}"/>
          </ac:spMkLst>
        </pc:spChg>
        <pc:spChg chg="mod">
          <ac:chgData name="Richard Baker" userId="3ead9244707d6ac3" providerId="LiveId" clId="{33C30433-313E-426A-AEBB-CB9432E7FD7A}" dt="2023-08-31T06:48:06.811" v="54"/>
          <ac:spMkLst>
            <pc:docMk/>
            <pc:sldMk cId="2435116542" sldId="259"/>
            <ac:spMk id="53" creationId="{57AFD202-B5C1-4CD8-12AC-EDA8B2013CFD}"/>
          </ac:spMkLst>
        </pc:spChg>
        <pc:spChg chg="mod">
          <ac:chgData name="Richard Baker" userId="3ead9244707d6ac3" providerId="LiveId" clId="{33C30433-313E-426A-AEBB-CB9432E7FD7A}" dt="2023-08-31T06:48:06.811" v="54"/>
          <ac:spMkLst>
            <pc:docMk/>
            <pc:sldMk cId="2435116542" sldId="259"/>
            <ac:spMk id="54" creationId="{69D455B7-EEE4-C01C-7822-A906B0D1DB8E}"/>
          </ac:spMkLst>
        </pc:spChg>
        <pc:spChg chg="mod">
          <ac:chgData name="Richard Baker" userId="3ead9244707d6ac3" providerId="LiveId" clId="{33C30433-313E-426A-AEBB-CB9432E7FD7A}" dt="2023-08-31T06:48:06.811" v="54"/>
          <ac:spMkLst>
            <pc:docMk/>
            <pc:sldMk cId="2435116542" sldId="259"/>
            <ac:spMk id="55" creationId="{93A57DDB-9B46-40E0-0DCC-17000D2AD328}"/>
          </ac:spMkLst>
        </pc:spChg>
        <pc:spChg chg="mod">
          <ac:chgData name="Richard Baker" userId="3ead9244707d6ac3" providerId="LiveId" clId="{33C30433-313E-426A-AEBB-CB9432E7FD7A}" dt="2023-08-31T06:48:06.811" v="54"/>
          <ac:spMkLst>
            <pc:docMk/>
            <pc:sldMk cId="2435116542" sldId="259"/>
            <ac:spMk id="56" creationId="{94D9BD69-5E7B-2561-9FF5-62B569F2F055}"/>
          </ac:spMkLst>
        </pc:spChg>
        <pc:grpChg chg="del">
          <ac:chgData name="Richard Baker" userId="3ead9244707d6ac3" providerId="LiveId" clId="{33C30433-313E-426A-AEBB-CB9432E7FD7A}" dt="2023-08-31T06:45:30.809" v="33" actId="478"/>
          <ac:grpSpMkLst>
            <pc:docMk/>
            <pc:sldMk cId="2435116542" sldId="259"/>
            <ac:grpSpMk id="2" creationId="{62D12C0B-5DB2-681B-4416-32B13F40F406}"/>
          </ac:grpSpMkLst>
        </pc:grpChg>
        <pc:grpChg chg="add del mod">
          <ac:chgData name="Richard Baker" userId="3ead9244707d6ac3" providerId="LiveId" clId="{33C30433-313E-426A-AEBB-CB9432E7FD7A}" dt="2023-08-31T06:46:15.203" v="37" actId="165"/>
          <ac:grpSpMkLst>
            <pc:docMk/>
            <pc:sldMk cId="2435116542" sldId="259"/>
            <ac:grpSpMk id="3" creationId="{19B9D56A-D278-5A8A-833F-A24382D7376D}"/>
          </ac:grpSpMkLst>
        </pc:grpChg>
        <pc:grpChg chg="del mod topLvl">
          <ac:chgData name="Richard Baker" userId="3ead9244707d6ac3" providerId="LiveId" clId="{33C30433-313E-426A-AEBB-CB9432E7FD7A}" dt="2023-08-31T06:46:30.803" v="38" actId="21"/>
          <ac:grpSpMkLst>
            <pc:docMk/>
            <pc:sldMk cId="2435116542" sldId="259"/>
            <ac:grpSpMk id="4" creationId="{4066D9D2-D1F9-C548-36FF-517EB835EE0B}"/>
          </ac:grpSpMkLst>
        </pc:grpChg>
        <pc:grpChg chg="del mod topLvl">
          <ac:chgData name="Richard Baker" userId="3ead9244707d6ac3" providerId="LiveId" clId="{33C30433-313E-426A-AEBB-CB9432E7FD7A}" dt="2023-08-31T06:48:05.440" v="53" actId="478"/>
          <ac:grpSpMkLst>
            <pc:docMk/>
            <pc:sldMk cId="2435116542" sldId="259"/>
            <ac:grpSpMk id="8" creationId="{CD8F4FD2-B964-EB79-8DBB-3F4EBCE9A9B9}"/>
          </ac:grpSpMkLst>
        </pc:grpChg>
        <pc:grpChg chg="mod">
          <ac:chgData name="Richard Baker" userId="3ead9244707d6ac3" providerId="LiveId" clId="{33C30433-313E-426A-AEBB-CB9432E7FD7A}" dt="2023-08-31T06:46:15.203" v="37" actId="165"/>
          <ac:grpSpMkLst>
            <pc:docMk/>
            <pc:sldMk cId="2435116542" sldId="259"/>
            <ac:grpSpMk id="12" creationId="{011D273F-DE25-5452-0ED2-34FD867307DD}"/>
          </ac:grpSpMkLst>
        </pc:grpChg>
        <pc:grpChg chg="mod">
          <ac:chgData name="Richard Baker" userId="3ead9244707d6ac3" providerId="LiveId" clId="{33C30433-313E-426A-AEBB-CB9432E7FD7A}" dt="2023-08-31T06:46:15.203" v="37" actId="165"/>
          <ac:grpSpMkLst>
            <pc:docMk/>
            <pc:sldMk cId="2435116542" sldId="259"/>
            <ac:grpSpMk id="13" creationId="{D1BC05EF-7506-BFFB-F85E-4D583B2F6DBE}"/>
          </ac:grpSpMkLst>
        </pc:grpChg>
        <pc:grpChg chg="mod">
          <ac:chgData name="Richard Baker" userId="3ead9244707d6ac3" providerId="LiveId" clId="{33C30433-313E-426A-AEBB-CB9432E7FD7A}" dt="2023-08-31T06:46:15.203" v="37" actId="165"/>
          <ac:grpSpMkLst>
            <pc:docMk/>
            <pc:sldMk cId="2435116542" sldId="259"/>
            <ac:grpSpMk id="14" creationId="{12677AAD-065C-9196-154B-3FF319A21844}"/>
          </ac:grpSpMkLst>
        </pc:grpChg>
        <pc:grpChg chg="mod">
          <ac:chgData name="Richard Baker" userId="3ead9244707d6ac3" providerId="LiveId" clId="{33C30433-313E-426A-AEBB-CB9432E7FD7A}" dt="2023-08-31T06:46:15.203" v="37" actId="165"/>
          <ac:grpSpMkLst>
            <pc:docMk/>
            <pc:sldMk cId="2435116542" sldId="259"/>
            <ac:grpSpMk id="27" creationId="{B119998F-DFF4-E447-5A21-D5E56C91C568}"/>
          </ac:grpSpMkLst>
        </pc:grpChg>
        <pc:grpChg chg="mod">
          <ac:chgData name="Richard Baker" userId="3ead9244707d6ac3" providerId="LiveId" clId="{33C30433-313E-426A-AEBB-CB9432E7FD7A}" dt="2023-08-31T06:46:15.203" v="37" actId="165"/>
          <ac:grpSpMkLst>
            <pc:docMk/>
            <pc:sldMk cId="2435116542" sldId="259"/>
            <ac:grpSpMk id="28" creationId="{1BB634B9-1380-C1ED-587B-21BBC74BDD43}"/>
          </ac:grpSpMkLst>
        </pc:grpChg>
        <pc:grpChg chg="mod">
          <ac:chgData name="Richard Baker" userId="3ead9244707d6ac3" providerId="LiveId" clId="{33C30433-313E-426A-AEBB-CB9432E7FD7A}" dt="2023-08-31T06:46:15.203" v="37" actId="165"/>
          <ac:grpSpMkLst>
            <pc:docMk/>
            <pc:sldMk cId="2435116542" sldId="259"/>
            <ac:grpSpMk id="29" creationId="{877A0ED0-C607-029B-0E63-364843AB9B23}"/>
          </ac:grpSpMkLst>
        </pc:grpChg>
        <pc:grpChg chg="add mod ord">
          <ac:chgData name="Richard Baker" userId="3ead9244707d6ac3" providerId="LiveId" clId="{33C30433-313E-426A-AEBB-CB9432E7FD7A}" dt="2023-08-31T06:48:44.372" v="57" actId="164"/>
          <ac:grpSpMkLst>
            <pc:docMk/>
            <pc:sldMk cId="2435116542" sldId="259"/>
            <ac:grpSpMk id="41" creationId="{27096072-9163-84B8-259F-02463A36D76E}"/>
          </ac:grpSpMkLst>
        </pc:grpChg>
        <pc:grpChg chg="mod">
          <ac:chgData name="Richard Baker" userId="3ead9244707d6ac3" providerId="LiveId" clId="{33C30433-313E-426A-AEBB-CB9432E7FD7A}" dt="2023-08-31T06:48:06.811" v="54"/>
          <ac:grpSpMkLst>
            <pc:docMk/>
            <pc:sldMk cId="2435116542" sldId="259"/>
            <ac:grpSpMk id="45" creationId="{44D38366-B5C6-67D6-247E-88DDD74E4D4F}"/>
          </ac:grpSpMkLst>
        </pc:grpChg>
        <pc:grpChg chg="mod">
          <ac:chgData name="Richard Baker" userId="3ead9244707d6ac3" providerId="LiveId" clId="{33C30433-313E-426A-AEBB-CB9432E7FD7A}" dt="2023-08-31T06:48:06.811" v="54"/>
          <ac:grpSpMkLst>
            <pc:docMk/>
            <pc:sldMk cId="2435116542" sldId="259"/>
            <ac:grpSpMk id="46" creationId="{ABA56984-DD49-6E51-F4A7-88BA1078352A}"/>
          </ac:grpSpMkLst>
        </pc:grpChg>
        <pc:grpChg chg="mod">
          <ac:chgData name="Richard Baker" userId="3ead9244707d6ac3" providerId="LiveId" clId="{33C30433-313E-426A-AEBB-CB9432E7FD7A}" dt="2023-08-31T06:48:06.811" v="54"/>
          <ac:grpSpMkLst>
            <pc:docMk/>
            <pc:sldMk cId="2435116542" sldId="259"/>
            <ac:grpSpMk id="47" creationId="{BF93240E-C9AF-6476-5CFC-27A7EEFC2D8E}"/>
          </ac:grpSpMkLst>
        </pc:grpChg>
        <pc:grpChg chg="add mod">
          <ac:chgData name="Richard Baker" userId="3ead9244707d6ac3" providerId="LiveId" clId="{33C30433-313E-426A-AEBB-CB9432E7FD7A}" dt="2023-08-31T06:48:44.372" v="57" actId="164"/>
          <ac:grpSpMkLst>
            <pc:docMk/>
            <pc:sldMk cId="2435116542" sldId="259"/>
            <ac:grpSpMk id="57" creationId="{BB251B48-4FC1-0674-EE97-DE1546EBB599}"/>
          </ac:grpSpMkLst>
        </pc:grpChg>
        <pc:picChg chg="mod">
          <ac:chgData name="Richard Baker" userId="3ead9244707d6ac3" providerId="LiveId" clId="{33C30433-313E-426A-AEBB-CB9432E7FD7A}" dt="2023-08-31T06:46:15.203" v="37" actId="165"/>
          <ac:picMkLst>
            <pc:docMk/>
            <pc:sldMk cId="2435116542" sldId="259"/>
            <ac:picMk id="9" creationId="{CEA4DD13-6ED4-9E5D-01A7-492262EEA6A6}"/>
          </ac:picMkLst>
        </pc:picChg>
        <pc:picChg chg="mod">
          <ac:chgData name="Richard Baker" userId="3ead9244707d6ac3" providerId="LiveId" clId="{33C30433-313E-426A-AEBB-CB9432E7FD7A}" dt="2023-08-31T06:46:15.203" v="37" actId="165"/>
          <ac:picMkLst>
            <pc:docMk/>
            <pc:sldMk cId="2435116542" sldId="259"/>
            <ac:picMk id="10" creationId="{17927692-8853-D3DD-8B30-A9342B28C140}"/>
          </ac:picMkLst>
        </pc:picChg>
        <pc:picChg chg="mod">
          <ac:chgData name="Richard Baker" userId="3ead9244707d6ac3" providerId="LiveId" clId="{33C30433-313E-426A-AEBB-CB9432E7FD7A}" dt="2023-08-31T06:46:15.203" v="37" actId="165"/>
          <ac:picMkLst>
            <pc:docMk/>
            <pc:sldMk cId="2435116542" sldId="259"/>
            <ac:picMk id="24" creationId="{1A1EB23D-CE51-72E9-5B2D-76C041142958}"/>
          </ac:picMkLst>
        </pc:picChg>
        <pc:picChg chg="mod">
          <ac:chgData name="Richard Baker" userId="3ead9244707d6ac3" providerId="LiveId" clId="{33C30433-313E-426A-AEBB-CB9432E7FD7A}" dt="2023-08-31T06:46:15.203" v="37" actId="165"/>
          <ac:picMkLst>
            <pc:docMk/>
            <pc:sldMk cId="2435116542" sldId="259"/>
            <ac:picMk id="25" creationId="{FE21B08D-9D92-50F3-24D4-96CB212C52B7}"/>
          </ac:picMkLst>
        </pc:picChg>
        <pc:picChg chg="add del mod">
          <ac:chgData name="Richard Baker" userId="3ead9244707d6ac3" providerId="LiveId" clId="{33C30433-313E-426A-AEBB-CB9432E7FD7A}" dt="2023-08-31T06:46:56.122" v="42" actId="21"/>
          <ac:picMkLst>
            <pc:docMk/>
            <pc:sldMk cId="2435116542" sldId="259"/>
            <ac:picMk id="39" creationId="{4367740A-7D5C-7314-4BD6-06DE4DD390CB}"/>
          </ac:picMkLst>
        </pc:picChg>
        <pc:picChg chg="add mod ord">
          <ac:chgData name="Richard Baker" userId="3ead9244707d6ac3" providerId="LiveId" clId="{33C30433-313E-426A-AEBB-CB9432E7FD7A}" dt="2023-08-31T06:48:44.372" v="57" actId="164"/>
          <ac:picMkLst>
            <pc:docMk/>
            <pc:sldMk cId="2435116542" sldId="259"/>
            <ac:picMk id="40" creationId="{D3808D7B-E0F9-BACB-C767-B1CA981B6CD9}"/>
          </ac:picMkLst>
        </pc:picChg>
        <pc:picChg chg="mod">
          <ac:chgData name="Richard Baker" userId="3ead9244707d6ac3" providerId="LiveId" clId="{33C30433-313E-426A-AEBB-CB9432E7FD7A}" dt="2023-08-31T06:48:06.811" v="54"/>
          <ac:picMkLst>
            <pc:docMk/>
            <pc:sldMk cId="2435116542" sldId="259"/>
            <ac:picMk id="42" creationId="{9D69A2E5-1B19-4941-39A6-90BA904B9D99}"/>
          </ac:picMkLst>
        </pc:picChg>
        <pc:picChg chg="mod">
          <ac:chgData name="Richard Baker" userId="3ead9244707d6ac3" providerId="LiveId" clId="{33C30433-313E-426A-AEBB-CB9432E7FD7A}" dt="2023-08-31T06:48:06.811" v="54"/>
          <ac:picMkLst>
            <pc:docMk/>
            <pc:sldMk cId="2435116542" sldId="259"/>
            <ac:picMk id="43" creationId="{E631E82C-C415-B91A-16C2-2541BE6311AD}"/>
          </ac:picMkLst>
        </pc:picChg>
      </pc:sldChg>
      <pc:sldChg chg="addSp delSp modSp mod modTransition">
        <pc:chgData name="Richard Baker" userId="3ead9244707d6ac3" providerId="LiveId" clId="{33C30433-313E-426A-AEBB-CB9432E7FD7A}" dt="2023-08-31T08:18:45.834" v="421"/>
        <pc:sldMkLst>
          <pc:docMk/>
          <pc:sldMk cId="1923568609" sldId="261"/>
        </pc:sldMkLst>
        <pc:spChg chg="mod">
          <ac:chgData name="Richard Baker" userId="3ead9244707d6ac3" providerId="LiveId" clId="{33C30433-313E-426A-AEBB-CB9432E7FD7A}" dt="2023-08-31T06:49:24.418" v="69"/>
          <ac:spMkLst>
            <pc:docMk/>
            <pc:sldMk cId="1923568609" sldId="261"/>
            <ac:spMk id="13" creationId="{7528FBF6-8BEA-9604-C2FD-3C5A91DF07D3}"/>
          </ac:spMkLst>
        </pc:spChg>
        <pc:spChg chg="mod">
          <ac:chgData name="Richard Baker" userId="3ead9244707d6ac3" providerId="LiveId" clId="{33C30433-313E-426A-AEBB-CB9432E7FD7A}" dt="2023-08-31T06:49:24.418" v="69"/>
          <ac:spMkLst>
            <pc:docMk/>
            <pc:sldMk cId="1923568609" sldId="261"/>
            <ac:spMk id="17" creationId="{53D2B142-EDBD-955C-08D8-D2B3DC7E2989}"/>
          </ac:spMkLst>
        </pc:spChg>
        <pc:spChg chg="mod">
          <ac:chgData name="Richard Baker" userId="3ead9244707d6ac3" providerId="LiveId" clId="{33C30433-313E-426A-AEBB-CB9432E7FD7A}" dt="2023-08-31T06:49:24.418" v="69"/>
          <ac:spMkLst>
            <pc:docMk/>
            <pc:sldMk cId="1923568609" sldId="261"/>
            <ac:spMk id="18" creationId="{EC2D1131-D52A-8C00-7107-B9941179B31B}"/>
          </ac:spMkLst>
        </pc:spChg>
        <pc:spChg chg="mod">
          <ac:chgData name="Richard Baker" userId="3ead9244707d6ac3" providerId="LiveId" clId="{33C30433-313E-426A-AEBB-CB9432E7FD7A}" dt="2023-08-31T06:49:24.418" v="69"/>
          <ac:spMkLst>
            <pc:docMk/>
            <pc:sldMk cId="1923568609" sldId="261"/>
            <ac:spMk id="19" creationId="{BA42A8A4-5555-A547-0323-BFD7241DE3BC}"/>
          </ac:spMkLst>
        </pc:spChg>
        <pc:spChg chg="mod">
          <ac:chgData name="Richard Baker" userId="3ead9244707d6ac3" providerId="LiveId" clId="{33C30433-313E-426A-AEBB-CB9432E7FD7A}" dt="2023-08-31T06:49:24.418" v="69"/>
          <ac:spMkLst>
            <pc:docMk/>
            <pc:sldMk cId="1923568609" sldId="261"/>
            <ac:spMk id="20" creationId="{9BCB1ADE-BB7D-F8F2-9960-C897FDB0F888}"/>
          </ac:spMkLst>
        </pc:spChg>
        <pc:spChg chg="mod">
          <ac:chgData name="Richard Baker" userId="3ead9244707d6ac3" providerId="LiveId" clId="{33C30433-313E-426A-AEBB-CB9432E7FD7A}" dt="2023-08-31T06:49:24.418" v="69"/>
          <ac:spMkLst>
            <pc:docMk/>
            <pc:sldMk cId="1923568609" sldId="261"/>
            <ac:spMk id="21" creationId="{0AAB40F2-BC8F-8487-9CEC-9E0E8C0CC649}"/>
          </ac:spMkLst>
        </pc:spChg>
        <pc:spChg chg="mod">
          <ac:chgData name="Richard Baker" userId="3ead9244707d6ac3" providerId="LiveId" clId="{33C30433-313E-426A-AEBB-CB9432E7FD7A}" dt="2023-08-31T06:49:24.418" v="69"/>
          <ac:spMkLst>
            <pc:docMk/>
            <pc:sldMk cId="1923568609" sldId="261"/>
            <ac:spMk id="22" creationId="{04A56E9F-E8C1-1B39-C486-214261DC1C0F}"/>
          </ac:spMkLst>
        </pc:spChg>
        <pc:spChg chg="mod">
          <ac:chgData name="Richard Baker" userId="3ead9244707d6ac3" providerId="LiveId" clId="{33C30433-313E-426A-AEBB-CB9432E7FD7A}" dt="2023-08-31T06:49:24.418" v="69"/>
          <ac:spMkLst>
            <pc:docMk/>
            <pc:sldMk cId="1923568609" sldId="261"/>
            <ac:spMk id="23" creationId="{D77A01BF-5376-26DF-2DE4-168743D6C7F6}"/>
          </ac:spMkLst>
        </pc:spChg>
        <pc:spChg chg="mod">
          <ac:chgData name="Richard Baker" userId="3ead9244707d6ac3" providerId="LiveId" clId="{33C30433-313E-426A-AEBB-CB9432E7FD7A}" dt="2023-08-31T06:49:24.418" v="69"/>
          <ac:spMkLst>
            <pc:docMk/>
            <pc:sldMk cId="1923568609" sldId="261"/>
            <ac:spMk id="24" creationId="{07D22DA2-5981-E77E-8717-B77D463B9FD6}"/>
          </ac:spMkLst>
        </pc:spChg>
        <pc:spChg chg="mod">
          <ac:chgData name="Richard Baker" userId="3ead9244707d6ac3" providerId="LiveId" clId="{33C30433-313E-426A-AEBB-CB9432E7FD7A}" dt="2023-08-31T06:49:24.418" v="69"/>
          <ac:spMkLst>
            <pc:docMk/>
            <pc:sldMk cId="1923568609" sldId="261"/>
            <ac:spMk id="25" creationId="{53DF3EB7-1F86-0DCB-CA5E-635A1D1859CB}"/>
          </ac:spMkLst>
        </pc:spChg>
        <pc:grpChg chg="add mod ord">
          <ac:chgData name="Richard Baker" userId="3ead9244707d6ac3" providerId="LiveId" clId="{33C30433-313E-426A-AEBB-CB9432E7FD7A}" dt="2023-08-31T06:49:27.427" v="70" actId="167"/>
          <ac:grpSpMkLst>
            <pc:docMk/>
            <pc:sldMk cId="1923568609" sldId="261"/>
            <ac:grpSpMk id="6" creationId="{8B5105D4-DCF4-87A4-9E42-F37798F15017}"/>
          </ac:grpSpMkLst>
        </pc:grpChg>
        <pc:grpChg chg="mod">
          <ac:chgData name="Richard Baker" userId="3ead9244707d6ac3" providerId="LiveId" clId="{33C30433-313E-426A-AEBB-CB9432E7FD7A}" dt="2023-08-31T06:49:24.418" v="69"/>
          <ac:grpSpMkLst>
            <pc:docMk/>
            <pc:sldMk cId="1923568609" sldId="261"/>
            <ac:grpSpMk id="10" creationId="{9E3E2A50-6E2C-69D9-29A7-342DFDDBE5BD}"/>
          </ac:grpSpMkLst>
        </pc:grpChg>
        <pc:grpChg chg="mod">
          <ac:chgData name="Richard Baker" userId="3ead9244707d6ac3" providerId="LiveId" clId="{33C30433-313E-426A-AEBB-CB9432E7FD7A}" dt="2023-08-31T06:49:24.418" v="69"/>
          <ac:grpSpMkLst>
            <pc:docMk/>
            <pc:sldMk cId="1923568609" sldId="261"/>
            <ac:grpSpMk id="14" creationId="{005C1018-5A5E-3689-64EA-B995CCC1A298}"/>
          </ac:grpSpMkLst>
        </pc:grpChg>
        <pc:grpChg chg="mod">
          <ac:chgData name="Richard Baker" userId="3ead9244707d6ac3" providerId="LiveId" clId="{33C30433-313E-426A-AEBB-CB9432E7FD7A}" dt="2023-08-31T06:49:24.418" v="69"/>
          <ac:grpSpMkLst>
            <pc:docMk/>
            <pc:sldMk cId="1923568609" sldId="261"/>
            <ac:grpSpMk id="15" creationId="{9486DBA0-FD04-FB15-A593-A05429C38CEE}"/>
          </ac:grpSpMkLst>
        </pc:grpChg>
        <pc:grpChg chg="mod">
          <ac:chgData name="Richard Baker" userId="3ead9244707d6ac3" providerId="LiveId" clId="{33C30433-313E-426A-AEBB-CB9432E7FD7A}" dt="2023-08-31T06:49:24.418" v="69"/>
          <ac:grpSpMkLst>
            <pc:docMk/>
            <pc:sldMk cId="1923568609" sldId="261"/>
            <ac:grpSpMk id="16" creationId="{DD102F9B-2429-04B9-CF55-BACC00966DEA}"/>
          </ac:grpSpMkLst>
        </pc:grpChg>
        <pc:grpChg chg="del">
          <ac:chgData name="Richard Baker" userId="3ead9244707d6ac3" providerId="LiveId" clId="{33C30433-313E-426A-AEBB-CB9432E7FD7A}" dt="2023-08-31T06:49:23.064" v="68" actId="478"/>
          <ac:grpSpMkLst>
            <pc:docMk/>
            <pc:sldMk cId="1923568609" sldId="261"/>
            <ac:grpSpMk id="82" creationId="{C2CD8FBF-23B8-78FC-CEEE-A231AB20A663}"/>
          </ac:grpSpMkLst>
        </pc:grpChg>
        <pc:picChg chg="mod">
          <ac:chgData name="Richard Baker" userId="3ead9244707d6ac3" providerId="LiveId" clId="{33C30433-313E-426A-AEBB-CB9432E7FD7A}" dt="2023-08-31T06:49:24.418" v="69"/>
          <ac:picMkLst>
            <pc:docMk/>
            <pc:sldMk cId="1923568609" sldId="261"/>
            <ac:picMk id="9" creationId="{394E9A39-0F99-F3F9-C1B0-E7FCE60DA98D}"/>
          </ac:picMkLst>
        </pc:picChg>
        <pc:picChg chg="mod">
          <ac:chgData name="Richard Baker" userId="3ead9244707d6ac3" providerId="LiveId" clId="{33C30433-313E-426A-AEBB-CB9432E7FD7A}" dt="2023-08-31T06:49:24.418" v="69"/>
          <ac:picMkLst>
            <pc:docMk/>
            <pc:sldMk cId="1923568609" sldId="261"/>
            <ac:picMk id="11" creationId="{59FFF026-3B23-4470-2702-59270B3C053B}"/>
          </ac:picMkLst>
        </pc:picChg>
        <pc:picChg chg="mod">
          <ac:chgData name="Richard Baker" userId="3ead9244707d6ac3" providerId="LiveId" clId="{33C30433-313E-426A-AEBB-CB9432E7FD7A}" dt="2023-08-31T06:49:24.418" v="69"/>
          <ac:picMkLst>
            <pc:docMk/>
            <pc:sldMk cId="1923568609" sldId="261"/>
            <ac:picMk id="12" creationId="{4D8470B0-FE2D-9723-D997-C640024E604E}"/>
          </ac:picMkLst>
        </pc:picChg>
      </pc:sldChg>
      <pc:sldChg chg="modSp add mod modTransition">
        <pc:chgData name="Richard Baker" userId="3ead9244707d6ac3" providerId="LiveId" clId="{33C30433-313E-426A-AEBB-CB9432E7FD7A}" dt="2023-08-31T08:18:37.084" v="419"/>
        <pc:sldMkLst>
          <pc:docMk/>
          <pc:sldMk cId="932443344" sldId="262"/>
        </pc:sldMkLst>
        <pc:spChg chg="mod">
          <ac:chgData name="Richard Baker" userId="3ead9244707d6ac3" providerId="LiveId" clId="{33C30433-313E-426A-AEBB-CB9432E7FD7A}" dt="2023-08-31T08:08:18.654" v="346" actId="14100"/>
          <ac:spMkLst>
            <pc:docMk/>
            <pc:sldMk cId="932443344" sldId="262"/>
            <ac:spMk id="6" creationId="{8B128831-4B2D-9A19-E6D5-BDD36027FDD9}"/>
          </ac:spMkLst>
        </pc:spChg>
      </pc:sldChg>
      <pc:sldChg chg="addSp modSp add mod modTransition">
        <pc:chgData name="Richard Baker" userId="3ead9244707d6ac3" providerId="LiveId" clId="{33C30433-313E-426A-AEBB-CB9432E7FD7A}" dt="2023-08-31T08:18:41.367" v="420"/>
        <pc:sldMkLst>
          <pc:docMk/>
          <pc:sldMk cId="2950182510" sldId="263"/>
        </pc:sldMkLst>
        <pc:spChg chg="add mod">
          <ac:chgData name="Richard Baker" userId="3ead9244707d6ac3" providerId="LiveId" clId="{33C30433-313E-426A-AEBB-CB9432E7FD7A}" dt="2023-08-31T08:07:23.583" v="339"/>
          <ac:spMkLst>
            <pc:docMk/>
            <pc:sldMk cId="2950182510" sldId="263"/>
            <ac:spMk id="2" creationId="{30BDAF7D-4F84-4771-F633-94FAD4DDEDC3}"/>
          </ac:spMkLst>
        </pc:spChg>
        <pc:spChg chg="mod">
          <ac:chgData name="Richard Baker" userId="3ead9244707d6ac3" providerId="LiveId" clId="{33C30433-313E-426A-AEBB-CB9432E7FD7A}" dt="2023-08-31T08:09:16.891" v="349"/>
          <ac:spMkLst>
            <pc:docMk/>
            <pc:sldMk cId="2950182510" sldId="263"/>
            <ac:spMk id="6" creationId="{8B128831-4B2D-9A19-E6D5-BDD36027FDD9}"/>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CC665F7-4767-41DE-B02B-4079D28DE44D}" type="datetimeFigureOut">
              <a:rPr lang="en-GB" smtClean="0"/>
              <a:t>31/08/2023</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3A6B992-B3A8-493C-9654-90F7BB7D41E6}" type="slidenum">
              <a:rPr lang="en-GB" smtClean="0"/>
              <a:t>‹#›</a:t>
            </a:fld>
            <a:endParaRPr lang="en-GB"/>
          </a:p>
        </p:txBody>
      </p:sp>
    </p:spTree>
    <p:extLst>
      <p:ext uri="{BB962C8B-B14F-4D97-AF65-F5344CB8AC3E}">
        <p14:creationId xmlns:p14="http://schemas.microsoft.com/office/powerpoint/2010/main" val="27042600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tune has been disabled but can be reactivated. If you want to put in automatic transitions the introduction is 6 seconds long and each verse is 26.2 seconds long.</a:t>
            </a:r>
          </a:p>
        </p:txBody>
      </p:sp>
      <p:sp>
        <p:nvSpPr>
          <p:cNvPr id="4" name="Slide Number Placeholder 3"/>
          <p:cNvSpPr>
            <a:spLocks noGrp="1"/>
          </p:cNvSpPr>
          <p:nvPr>
            <p:ph type="sldNum" sz="quarter" idx="5"/>
          </p:nvPr>
        </p:nvSpPr>
        <p:spPr/>
        <p:txBody>
          <a:bodyPr/>
          <a:lstStyle/>
          <a:p>
            <a:fld id="{83A6B992-B3A8-493C-9654-90F7BB7D41E6}" type="slidenum">
              <a:rPr lang="en-GB" smtClean="0"/>
              <a:t>1</a:t>
            </a:fld>
            <a:endParaRPr lang="en-GB"/>
          </a:p>
        </p:txBody>
      </p:sp>
    </p:spTree>
    <p:extLst>
      <p:ext uri="{BB962C8B-B14F-4D97-AF65-F5344CB8AC3E}">
        <p14:creationId xmlns:p14="http://schemas.microsoft.com/office/powerpoint/2010/main" val="3736069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3A6B992-B3A8-493C-9654-90F7BB7D41E6}" type="slidenum">
              <a:rPr lang="en-GB" smtClean="0"/>
              <a:t>4</a:t>
            </a:fld>
            <a:endParaRPr lang="en-GB"/>
          </a:p>
        </p:txBody>
      </p:sp>
    </p:spTree>
    <p:extLst>
      <p:ext uri="{BB962C8B-B14F-4D97-AF65-F5344CB8AC3E}">
        <p14:creationId xmlns:p14="http://schemas.microsoft.com/office/powerpoint/2010/main" val="317157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296289-355B-0C6F-9775-5800A992F4E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6D6766CE-DE17-79C3-795B-E1CE99C51D4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2C5E0EF1-D879-ED52-E586-56ACBA4AFA40}"/>
              </a:ext>
            </a:extLst>
          </p:cNvPr>
          <p:cNvSpPr>
            <a:spLocks noGrp="1"/>
          </p:cNvSpPr>
          <p:nvPr>
            <p:ph type="dt" sz="half" idx="10"/>
          </p:nvPr>
        </p:nvSpPr>
        <p:spPr/>
        <p:txBody>
          <a:bodyPr/>
          <a:lstStyle/>
          <a:p>
            <a:fld id="{0A305C0D-C1A1-4A94-BC45-9FDE4249E7F4}" type="datetimeFigureOut">
              <a:rPr lang="en-GB" smtClean="0"/>
              <a:t>31/08/2023</a:t>
            </a:fld>
            <a:endParaRPr lang="en-GB"/>
          </a:p>
        </p:txBody>
      </p:sp>
      <p:sp>
        <p:nvSpPr>
          <p:cNvPr id="5" name="Footer Placeholder 4">
            <a:extLst>
              <a:ext uri="{FF2B5EF4-FFF2-40B4-BE49-F238E27FC236}">
                <a16:creationId xmlns:a16="http://schemas.microsoft.com/office/drawing/2014/main" id="{AB81155A-6F79-6F5E-FC0D-F445585B1A3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4208012-CD42-150C-C7CB-0E894B49370E}"/>
              </a:ext>
            </a:extLst>
          </p:cNvPr>
          <p:cNvSpPr>
            <a:spLocks noGrp="1"/>
          </p:cNvSpPr>
          <p:nvPr>
            <p:ph type="sldNum" sz="quarter" idx="12"/>
          </p:nvPr>
        </p:nvSpPr>
        <p:spPr/>
        <p:txBody>
          <a:bodyPr/>
          <a:lstStyle/>
          <a:p>
            <a:fld id="{59677C40-B4A6-45FB-981E-4A91E526ED92}" type="slidenum">
              <a:rPr lang="en-GB" smtClean="0"/>
              <a:t>‹#›</a:t>
            </a:fld>
            <a:endParaRPr lang="en-GB"/>
          </a:p>
        </p:txBody>
      </p:sp>
    </p:spTree>
    <p:extLst>
      <p:ext uri="{BB962C8B-B14F-4D97-AF65-F5344CB8AC3E}">
        <p14:creationId xmlns:p14="http://schemas.microsoft.com/office/powerpoint/2010/main" val="22854091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465B0B-CCF8-3BAE-56DC-507E6CD49296}"/>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563CA50D-27A6-DBC1-A399-C3A296FC6BD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9FF2024-E435-11BA-A3FE-81C6271FD402}"/>
              </a:ext>
            </a:extLst>
          </p:cNvPr>
          <p:cNvSpPr>
            <a:spLocks noGrp="1"/>
          </p:cNvSpPr>
          <p:nvPr>
            <p:ph type="dt" sz="half" idx="10"/>
          </p:nvPr>
        </p:nvSpPr>
        <p:spPr/>
        <p:txBody>
          <a:bodyPr/>
          <a:lstStyle/>
          <a:p>
            <a:fld id="{0A305C0D-C1A1-4A94-BC45-9FDE4249E7F4}" type="datetimeFigureOut">
              <a:rPr lang="en-GB" smtClean="0"/>
              <a:t>31/08/2023</a:t>
            </a:fld>
            <a:endParaRPr lang="en-GB"/>
          </a:p>
        </p:txBody>
      </p:sp>
      <p:sp>
        <p:nvSpPr>
          <p:cNvPr id="5" name="Footer Placeholder 4">
            <a:extLst>
              <a:ext uri="{FF2B5EF4-FFF2-40B4-BE49-F238E27FC236}">
                <a16:creationId xmlns:a16="http://schemas.microsoft.com/office/drawing/2014/main" id="{3EF2B855-E761-814F-7A56-32F947038C4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CD3ACF6-7B47-3A66-E9B2-8D6EA590F02D}"/>
              </a:ext>
            </a:extLst>
          </p:cNvPr>
          <p:cNvSpPr>
            <a:spLocks noGrp="1"/>
          </p:cNvSpPr>
          <p:nvPr>
            <p:ph type="sldNum" sz="quarter" idx="12"/>
          </p:nvPr>
        </p:nvSpPr>
        <p:spPr/>
        <p:txBody>
          <a:bodyPr/>
          <a:lstStyle/>
          <a:p>
            <a:fld id="{59677C40-B4A6-45FB-981E-4A91E526ED92}" type="slidenum">
              <a:rPr lang="en-GB" smtClean="0"/>
              <a:t>‹#›</a:t>
            </a:fld>
            <a:endParaRPr lang="en-GB"/>
          </a:p>
        </p:txBody>
      </p:sp>
    </p:spTree>
    <p:extLst>
      <p:ext uri="{BB962C8B-B14F-4D97-AF65-F5344CB8AC3E}">
        <p14:creationId xmlns:p14="http://schemas.microsoft.com/office/powerpoint/2010/main" val="17147717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E29A05-DB9A-C276-E6E7-FA6F7CCB133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E2B6FCF1-243D-8750-194E-D878815987A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D610DA1-5829-2E85-B170-B94B66997906}"/>
              </a:ext>
            </a:extLst>
          </p:cNvPr>
          <p:cNvSpPr>
            <a:spLocks noGrp="1"/>
          </p:cNvSpPr>
          <p:nvPr>
            <p:ph type="dt" sz="half" idx="10"/>
          </p:nvPr>
        </p:nvSpPr>
        <p:spPr/>
        <p:txBody>
          <a:bodyPr/>
          <a:lstStyle/>
          <a:p>
            <a:fld id="{0A305C0D-C1A1-4A94-BC45-9FDE4249E7F4}" type="datetimeFigureOut">
              <a:rPr lang="en-GB" smtClean="0"/>
              <a:t>31/08/2023</a:t>
            </a:fld>
            <a:endParaRPr lang="en-GB"/>
          </a:p>
        </p:txBody>
      </p:sp>
      <p:sp>
        <p:nvSpPr>
          <p:cNvPr id="5" name="Footer Placeholder 4">
            <a:extLst>
              <a:ext uri="{FF2B5EF4-FFF2-40B4-BE49-F238E27FC236}">
                <a16:creationId xmlns:a16="http://schemas.microsoft.com/office/drawing/2014/main" id="{C4672898-D771-88DB-7E9F-61657DC0565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D9389EE-55E3-64BB-8F5B-AC38C8DE2220}"/>
              </a:ext>
            </a:extLst>
          </p:cNvPr>
          <p:cNvSpPr>
            <a:spLocks noGrp="1"/>
          </p:cNvSpPr>
          <p:nvPr>
            <p:ph type="sldNum" sz="quarter" idx="12"/>
          </p:nvPr>
        </p:nvSpPr>
        <p:spPr/>
        <p:txBody>
          <a:bodyPr/>
          <a:lstStyle/>
          <a:p>
            <a:fld id="{59677C40-B4A6-45FB-981E-4A91E526ED92}" type="slidenum">
              <a:rPr lang="en-GB" smtClean="0"/>
              <a:t>‹#›</a:t>
            </a:fld>
            <a:endParaRPr lang="en-GB"/>
          </a:p>
        </p:txBody>
      </p:sp>
    </p:spTree>
    <p:extLst>
      <p:ext uri="{BB962C8B-B14F-4D97-AF65-F5344CB8AC3E}">
        <p14:creationId xmlns:p14="http://schemas.microsoft.com/office/powerpoint/2010/main" val="37436184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FDE2E6-CC90-192D-904F-841B0A570A5A}"/>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A66EBA1F-7DC0-67D2-D394-886CD981B9C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D18AB6D6-8655-2F83-9A20-64E8F8AFD5A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F898B183-5148-3A9A-6B7C-4C8982BC1CD3}"/>
              </a:ext>
            </a:extLst>
          </p:cNvPr>
          <p:cNvSpPr>
            <a:spLocks noGrp="1"/>
          </p:cNvSpPr>
          <p:nvPr>
            <p:ph type="dt" sz="half" idx="10"/>
          </p:nvPr>
        </p:nvSpPr>
        <p:spPr/>
        <p:txBody>
          <a:bodyPr/>
          <a:lstStyle/>
          <a:p>
            <a:fld id="{0A305C0D-C1A1-4A94-BC45-9FDE4249E7F4}" type="datetimeFigureOut">
              <a:rPr lang="en-GB" smtClean="0"/>
              <a:t>31/08/2023</a:t>
            </a:fld>
            <a:endParaRPr lang="en-GB"/>
          </a:p>
        </p:txBody>
      </p:sp>
      <p:sp>
        <p:nvSpPr>
          <p:cNvPr id="6" name="Footer Placeholder 5">
            <a:extLst>
              <a:ext uri="{FF2B5EF4-FFF2-40B4-BE49-F238E27FC236}">
                <a16:creationId xmlns:a16="http://schemas.microsoft.com/office/drawing/2014/main" id="{1BDE7937-29C0-3954-FF2E-4C0F79C5C46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6A6679F-7996-42BC-E8FB-882A3D40B5FC}"/>
              </a:ext>
            </a:extLst>
          </p:cNvPr>
          <p:cNvSpPr>
            <a:spLocks noGrp="1"/>
          </p:cNvSpPr>
          <p:nvPr>
            <p:ph type="sldNum" sz="quarter" idx="12"/>
          </p:nvPr>
        </p:nvSpPr>
        <p:spPr/>
        <p:txBody>
          <a:bodyPr/>
          <a:lstStyle/>
          <a:p>
            <a:fld id="{59677C40-B4A6-45FB-981E-4A91E526ED92}" type="slidenum">
              <a:rPr lang="en-GB" smtClean="0"/>
              <a:t>‹#›</a:t>
            </a:fld>
            <a:endParaRPr lang="en-GB"/>
          </a:p>
        </p:txBody>
      </p:sp>
    </p:spTree>
    <p:extLst>
      <p:ext uri="{BB962C8B-B14F-4D97-AF65-F5344CB8AC3E}">
        <p14:creationId xmlns:p14="http://schemas.microsoft.com/office/powerpoint/2010/main" val="8417523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C79C33-880E-9E97-CB09-FF10AAC296E3}"/>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31D5C19B-CADF-BEFB-5BDF-AC278F13148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9C14AF3-BA00-FA51-1C6C-F24F12C3D7B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4C12F06C-2C87-B512-A95C-8C09816307C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54B2D96-B337-E427-8276-C9BE6FC0701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6BCFD7BB-9832-5856-4247-2684C7216C16}"/>
              </a:ext>
            </a:extLst>
          </p:cNvPr>
          <p:cNvSpPr>
            <a:spLocks noGrp="1"/>
          </p:cNvSpPr>
          <p:nvPr>
            <p:ph type="dt" sz="half" idx="10"/>
          </p:nvPr>
        </p:nvSpPr>
        <p:spPr/>
        <p:txBody>
          <a:bodyPr/>
          <a:lstStyle/>
          <a:p>
            <a:fld id="{0A305C0D-C1A1-4A94-BC45-9FDE4249E7F4}" type="datetimeFigureOut">
              <a:rPr lang="en-GB" smtClean="0"/>
              <a:t>31/08/2023</a:t>
            </a:fld>
            <a:endParaRPr lang="en-GB"/>
          </a:p>
        </p:txBody>
      </p:sp>
      <p:sp>
        <p:nvSpPr>
          <p:cNvPr id="8" name="Footer Placeholder 7">
            <a:extLst>
              <a:ext uri="{FF2B5EF4-FFF2-40B4-BE49-F238E27FC236}">
                <a16:creationId xmlns:a16="http://schemas.microsoft.com/office/drawing/2014/main" id="{26D5D9A1-D4C8-99B3-F0A0-9850BFDDB9D9}"/>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7FE68B05-2245-67C2-C79C-458D0A7328A2}"/>
              </a:ext>
            </a:extLst>
          </p:cNvPr>
          <p:cNvSpPr>
            <a:spLocks noGrp="1"/>
          </p:cNvSpPr>
          <p:nvPr>
            <p:ph type="sldNum" sz="quarter" idx="12"/>
          </p:nvPr>
        </p:nvSpPr>
        <p:spPr/>
        <p:txBody>
          <a:bodyPr/>
          <a:lstStyle/>
          <a:p>
            <a:fld id="{59677C40-B4A6-45FB-981E-4A91E526ED92}" type="slidenum">
              <a:rPr lang="en-GB" smtClean="0"/>
              <a:t>‹#›</a:t>
            </a:fld>
            <a:endParaRPr lang="en-GB"/>
          </a:p>
        </p:txBody>
      </p:sp>
    </p:spTree>
    <p:extLst>
      <p:ext uri="{BB962C8B-B14F-4D97-AF65-F5344CB8AC3E}">
        <p14:creationId xmlns:p14="http://schemas.microsoft.com/office/powerpoint/2010/main" val="16186966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FE963C-8A14-88B9-82B5-052329B421A6}"/>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7CB293D3-D44B-2E28-2C29-FAE12B53C9B6}"/>
              </a:ext>
            </a:extLst>
          </p:cNvPr>
          <p:cNvSpPr>
            <a:spLocks noGrp="1"/>
          </p:cNvSpPr>
          <p:nvPr>
            <p:ph type="dt" sz="half" idx="10"/>
          </p:nvPr>
        </p:nvSpPr>
        <p:spPr/>
        <p:txBody>
          <a:bodyPr/>
          <a:lstStyle/>
          <a:p>
            <a:fld id="{0A305C0D-C1A1-4A94-BC45-9FDE4249E7F4}" type="datetimeFigureOut">
              <a:rPr lang="en-GB" smtClean="0"/>
              <a:t>31/08/2023</a:t>
            </a:fld>
            <a:endParaRPr lang="en-GB"/>
          </a:p>
        </p:txBody>
      </p:sp>
      <p:sp>
        <p:nvSpPr>
          <p:cNvPr id="4" name="Footer Placeholder 3">
            <a:extLst>
              <a:ext uri="{FF2B5EF4-FFF2-40B4-BE49-F238E27FC236}">
                <a16:creationId xmlns:a16="http://schemas.microsoft.com/office/drawing/2014/main" id="{9C074F1D-17E6-6E20-8794-989CB5211B69}"/>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54DFCFDA-D52C-C046-90BB-4D97490C7AAC}"/>
              </a:ext>
            </a:extLst>
          </p:cNvPr>
          <p:cNvSpPr>
            <a:spLocks noGrp="1"/>
          </p:cNvSpPr>
          <p:nvPr>
            <p:ph type="sldNum" sz="quarter" idx="12"/>
          </p:nvPr>
        </p:nvSpPr>
        <p:spPr/>
        <p:txBody>
          <a:bodyPr/>
          <a:lstStyle/>
          <a:p>
            <a:fld id="{59677C40-B4A6-45FB-981E-4A91E526ED92}" type="slidenum">
              <a:rPr lang="en-GB" smtClean="0"/>
              <a:t>‹#›</a:t>
            </a:fld>
            <a:endParaRPr lang="en-GB"/>
          </a:p>
        </p:txBody>
      </p:sp>
    </p:spTree>
    <p:extLst>
      <p:ext uri="{BB962C8B-B14F-4D97-AF65-F5344CB8AC3E}">
        <p14:creationId xmlns:p14="http://schemas.microsoft.com/office/powerpoint/2010/main" val="6737763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49687EB-05ED-4340-01F1-55B0ECF08AA9}"/>
              </a:ext>
            </a:extLst>
          </p:cNvPr>
          <p:cNvSpPr>
            <a:spLocks noGrp="1"/>
          </p:cNvSpPr>
          <p:nvPr>
            <p:ph type="dt" sz="half" idx="10"/>
          </p:nvPr>
        </p:nvSpPr>
        <p:spPr/>
        <p:txBody>
          <a:bodyPr/>
          <a:lstStyle/>
          <a:p>
            <a:fld id="{0A305C0D-C1A1-4A94-BC45-9FDE4249E7F4}" type="datetimeFigureOut">
              <a:rPr lang="en-GB" smtClean="0"/>
              <a:t>31/08/2023</a:t>
            </a:fld>
            <a:endParaRPr lang="en-GB"/>
          </a:p>
        </p:txBody>
      </p:sp>
      <p:sp>
        <p:nvSpPr>
          <p:cNvPr id="3" name="Footer Placeholder 2">
            <a:extLst>
              <a:ext uri="{FF2B5EF4-FFF2-40B4-BE49-F238E27FC236}">
                <a16:creationId xmlns:a16="http://schemas.microsoft.com/office/drawing/2014/main" id="{FCC8F8E5-5B5B-C585-2993-EA055599BBD6}"/>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C5B683D9-076F-4B76-1168-068F0DB1CD0D}"/>
              </a:ext>
            </a:extLst>
          </p:cNvPr>
          <p:cNvSpPr>
            <a:spLocks noGrp="1"/>
          </p:cNvSpPr>
          <p:nvPr>
            <p:ph type="sldNum" sz="quarter" idx="12"/>
          </p:nvPr>
        </p:nvSpPr>
        <p:spPr/>
        <p:txBody>
          <a:bodyPr/>
          <a:lstStyle/>
          <a:p>
            <a:fld id="{59677C40-B4A6-45FB-981E-4A91E526ED92}" type="slidenum">
              <a:rPr lang="en-GB" smtClean="0"/>
              <a:t>‹#›</a:t>
            </a:fld>
            <a:endParaRPr lang="en-GB"/>
          </a:p>
        </p:txBody>
      </p:sp>
    </p:spTree>
    <p:extLst>
      <p:ext uri="{BB962C8B-B14F-4D97-AF65-F5344CB8AC3E}">
        <p14:creationId xmlns:p14="http://schemas.microsoft.com/office/powerpoint/2010/main" val="15550540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CCCF63-6AC2-7759-FE5A-8D2430773F3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6FEC958A-EEF8-794D-CE9D-F08D36F7F1A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E83F0B3F-906D-5252-A5DB-F3E7401C9FA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3AE6A2B-9F9A-FAD9-1FD9-6A91EEB645F3}"/>
              </a:ext>
            </a:extLst>
          </p:cNvPr>
          <p:cNvSpPr>
            <a:spLocks noGrp="1"/>
          </p:cNvSpPr>
          <p:nvPr>
            <p:ph type="dt" sz="half" idx="10"/>
          </p:nvPr>
        </p:nvSpPr>
        <p:spPr/>
        <p:txBody>
          <a:bodyPr/>
          <a:lstStyle/>
          <a:p>
            <a:fld id="{0A305C0D-C1A1-4A94-BC45-9FDE4249E7F4}" type="datetimeFigureOut">
              <a:rPr lang="en-GB" smtClean="0"/>
              <a:t>31/08/2023</a:t>
            </a:fld>
            <a:endParaRPr lang="en-GB"/>
          </a:p>
        </p:txBody>
      </p:sp>
      <p:sp>
        <p:nvSpPr>
          <p:cNvPr id="6" name="Footer Placeholder 5">
            <a:extLst>
              <a:ext uri="{FF2B5EF4-FFF2-40B4-BE49-F238E27FC236}">
                <a16:creationId xmlns:a16="http://schemas.microsoft.com/office/drawing/2014/main" id="{D8B6E449-3EF5-E9BC-C258-05BCF8E178D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86B3AD5-ED2A-01A3-585D-482CAE28A0C8}"/>
              </a:ext>
            </a:extLst>
          </p:cNvPr>
          <p:cNvSpPr>
            <a:spLocks noGrp="1"/>
          </p:cNvSpPr>
          <p:nvPr>
            <p:ph type="sldNum" sz="quarter" idx="12"/>
          </p:nvPr>
        </p:nvSpPr>
        <p:spPr/>
        <p:txBody>
          <a:bodyPr/>
          <a:lstStyle/>
          <a:p>
            <a:fld id="{59677C40-B4A6-45FB-981E-4A91E526ED92}" type="slidenum">
              <a:rPr lang="en-GB" smtClean="0"/>
              <a:t>‹#›</a:t>
            </a:fld>
            <a:endParaRPr lang="en-GB"/>
          </a:p>
        </p:txBody>
      </p:sp>
    </p:spTree>
    <p:extLst>
      <p:ext uri="{BB962C8B-B14F-4D97-AF65-F5344CB8AC3E}">
        <p14:creationId xmlns:p14="http://schemas.microsoft.com/office/powerpoint/2010/main" val="8039786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1C7719-9F4F-C390-4021-13A710CE117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5C3AD04E-A412-5A5F-24D1-8831E0A6504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0F36F62A-4453-BDE9-9946-2928410F8EA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B296DD2-3D78-07F5-E53C-C9B24547C38E}"/>
              </a:ext>
            </a:extLst>
          </p:cNvPr>
          <p:cNvSpPr>
            <a:spLocks noGrp="1"/>
          </p:cNvSpPr>
          <p:nvPr>
            <p:ph type="dt" sz="half" idx="10"/>
          </p:nvPr>
        </p:nvSpPr>
        <p:spPr/>
        <p:txBody>
          <a:bodyPr/>
          <a:lstStyle/>
          <a:p>
            <a:fld id="{0A305C0D-C1A1-4A94-BC45-9FDE4249E7F4}" type="datetimeFigureOut">
              <a:rPr lang="en-GB" smtClean="0"/>
              <a:t>31/08/2023</a:t>
            </a:fld>
            <a:endParaRPr lang="en-GB"/>
          </a:p>
        </p:txBody>
      </p:sp>
      <p:sp>
        <p:nvSpPr>
          <p:cNvPr id="6" name="Footer Placeholder 5">
            <a:extLst>
              <a:ext uri="{FF2B5EF4-FFF2-40B4-BE49-F238E27FC236}">
                <a16:creationId xmlns:a16="http://schemas.microsoft.com/office/drawing/2014/main" id="{CA9061FF-AA2E-F0D4-7295-88EF8549B45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D10BECE-C67C-B96E-5174-81F6FDB8E311}"/>
              </a:ext>
            </a:extLst>
          </p:cNvPr>
          <p:cNvSpPr>
            <a:spLocks noGrp="1"/>
          </p:cNvSpPr>
          <p:nvPr>
            <p:ph type="sldNum" sz="quarter" idx="12"/>
          </p:nvPr>
        </p:nvSpPr>
        <p:spPr/>
        <p:txBody>
          <a:bodyPr/>
          <a:lstStyle/>
          <a:p>
            <a:fld id="{59677C40-B4A6-45FB-981E-4A91E526ED92}" type="slidenum">
              <a:rPr lang="en-GB" smtClean="0"/>
              <a:t>‹#›</a:t>
            </a:fld>
            <a:endParaRPr lang="en-GB"/>
          </a:p>
        </p:txBody>
      </p:sp>
    </p:spTree>
    <p:extLst>
      <p:ext uri="{BB962C8B-B14F-4D97-AF65-F5344CB8AC3E}">
        <p14:creationId xmlns:p14="http://schemas.microsoft.com/office/powerpoint/2010/main" val="8382106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5D4084-3825-2F45-905D-5E6E672A4B11}"/>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809BBFFE-594E-E629-802E-AA6476DEA8D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C4BA3D8-6398-1D18-E950-6BBE4C301464}"/>
              </a:ext>
            </a:extLst>
          </p:cNvPr>
          <p:cNvSpPr>
            <a:spLocks noGrp="1"/>
          </p:cNvSpPr>
          <p:nvPr>
            <p:ph type="dt" sz="half" idx="10"/>
          </p:nvPr>
        </p:nvSpPr>
        <p:spPr/>
        <p:txBody>
          <a:bodyPr/>
          <a:lstStyle/>
          <a:p>
            <a:fld id="{0A305C0D-C1A1-4A94-BC45-9FDE4249E7F4}" type="datetimeFigureOut">
              <a:rPr lang="en-GB" smtClean="0"/>
              <a:t>31/08/2023</a:t>
            </a:fld>
            <a:endParaRPr lang="en-GB"/>
          </a:p>
        </p:txBody>
      </p:sp>
      <p:sp>
        <p:nvSpPr>
          <p:cNvPr id="5" name="Footer Placeholder 4">
            <a:extLst>
              <a:ext uri="{FF2B5EF4-FFF2-40B4-BE49-F238E27FC236}">
                <a16:creationId xmlns:a16="http://schemas.microsoft.com/office/drawing/2014/main" id="{2DD0D466-CF74-B900-EDE1-B8B50DCCB64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90B2A8B-AACF-CE46-EAC7-1D20D241F250}"/>
              </a:ext>
            </a:extLst>
          </p:cNvPr>
          <p:cNvSpPr>
            <a:spLocks noGrp="1"/>
          </p:cNvSpPr>
          <p:nvPr>
            <p:ph type="sldNum" sz="quarter" idx="12"/>
          </p:nvPr>
        </p:nvSpPr>
        <p:spPr/>
        <p:txBody>
          <a:bodyPr/>
          <a:lstStyle/>
          <a:p>
            <a:fld id="{59677C40-B4A6-45FB-981E-4A91E526ED92}" type="slidenum">
              <a:rPr lang="en-GB" smtClean="0"/>
              <a:t>‹#›</a:t>
            </a:fld>
            <a:endParaRPr lang="en-GB"/>
          </a:p>
        </p:txBody>
      </p:sp>
    </p:spTree>
    <p:extLst>
      <p:ext uri="{BB962C8B-B14F-4D97-AF65-F5344CB8AC3E}">
        <p14:creationId xmlns:p14="http://schemas.microsoft.com/office/powerpoint/2010/main" val="4059708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454ECC0-9BE5-E4AE-1BEB-118846ADBB7B}"/>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B5C0C953-8C35-9825-D10C-F4061BD7633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CC41BEE-480A-049B-25E7-D9A4ADCD293C}"/>
              </a:ext>
            </a:extLst>
          </p:cNvPr>
          <p:cNvSpPr>
            <a:spLocks noGrp="1"/>
          </p:cNvSpPr>
          <p:nvPr>
            <p:ph type="dt" sz="half" idx="10"/>
          </p:nvPr>
        </p:nvSpPr>
        <p:spPr/>
        <p:txBody>
          <a:bodyPr/>
          <a:lstStyle/>
          <a:p>
            <a:fld id="{0A305C0D-C1A1-4A94-BC45-9FDE4249E7F4}" type="datetimeFigureOut">
              <a:rPr lang="en-GB" smtClean="0"/>
              <a:t>31/08/2023</a:t>
            </a:fld>
            <a:endParaRPr lang="en-GB"/>
          </a:p>
        </p:txBody>
      </p:sp>
      <p:sp>
        <p:nvSpPr>
          <p:cNvPr id="5" name="Footer Placeholder 4">
            <a:extLst>
              <a:ext uri="{FF2B5EF4-FFF2-40B4-BE49-F238E27FC236}">
                <a16:creationId xmlns:a16="http://schemas.microsoft.com/office/drawing/2014/main" id="{9B7CB222-8AE5-1C66-BBF8-09413DACEF7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969A35A-8235-CF01-C624-A773273BA3B4}"/>
              </a:ext>
            </a:extLst>
          </p:cNvPr>
          <p:cNvSpPr>
            <a:spLocks noGrp="1"/>
          </p:cNvSpPr>
          <p:nvPr>
            <p:ph type="sldNum" sz="quarter" idx="12"/>
          </p:nvPr>
        </p:nvSpPr>
        <p:spPr/>
        <p:txBody>
          <a:bodyPr/>
          <a:lstStyle/>
          <a:p>
            <a:fld id="{59677C40-B4A6-45FB-981E-4A91E526ED92}" type="slidenum">
              <a:rPr lang="en-GB" smtClean="0"/>
              <a:t>‹#›</a:t>
            </a:fld>
            <a:endParaRPr lang="en-GB"/>
          </a:p>
        </p:txBody>
      </p:sp>
    </p:spTree>
    <p:extLst>
      <p:ext uri="{BB962C8B-B14F-4D97-AF65-F5344CB8AC3E}">
        <p14:creationId xmlns:p14="http://schemas.microsoft.com/office/powerpoint/2010/main" val="33142272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9610171-5D90-F353-779A-4DF2D61E2C5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C0FCAEE-0031-7038-4147-41D989365B9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D249F40-A72B-2E21-20AB-EF586DA7001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A305C0D-C1A1-4A94-BC45-9FDE4249E7F4}" type="datetimeFigureOut">
              <a:rPr lang="en-GB" smtClean="0"/>
              <a:t>31/08/2023</a:t>
            </a:fld>
            <a:endParaRPr lang="en-GB"/>
          </a:p>
        </p:txBody>
      </p:sp>
      <p:sp>
        <p:nvSpPr>
          <p:cNvPr id="5" name="Footer Placeholder 4">
            <a:extLst>
              <a:ext uri="{FF2B5EF4-FFF2-40B4-BE49-F238E27FC236}">
                <a16:creationId xmlns:a16="http://schemas.microsoft.com/office/drawing/2014/main" id="{869049BE-7A77-DE56-AD04-C940E659DF2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F8BF9021-5EF4-9D4D-52F0-58FA16E3569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9677C40-B4A6-45FB-981E-4A91E526ED92}" type="slidenum">
              <a:rPr lang="en-GB" smtClean="0"/>
              <a:t>‹#›</a:t>
            </a:fld>
            <a:endParaRPr lang="en-GB"/>
          </a:p>
        </p:txBody>
      </p:sp>
    </p:spTree>
    <p:extLst>
      <p:ext uri="{BB962C8B-B14F-4D97-AF65-F5344CB8AC3E}">
        <p14:creationId xmlns:p14="http://schemas.microsoft.com/office/powerpoint/2010/main" val="34340297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hyperlink" Target="https://creativecommons.org/licenses/by-sa/4.0/" TargetMode="External"/><Relationship Id="rId4" Type="http://schemas.openxmlformats.org/officeDocument/2006/relationships/hyperlink" Target="http://creativecommons.org/licenses/by-sa/4.0/?ref=chooser-v1"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Picture 38">
            <a:extLst>
              <a:ext uri="{FF2B5EF4-FFF2-40B4-BE49-F238E27FC236}">
                <a16:creationId xmlns:a16="http://schemas.microsoft.com/office/drawing/2014/main" id="{23BD2C52-A909-2920-EACA-BCADA2393056}"/>
              </a:ext>
            </a:extLst>
          </p:cNvPr>
          <p:cNvPicPr>
            <a:picLocks noChangeAspect="1"/>
          </p:cNvPicPr>
          <p:nvPr/>
        </p:nvPicPr>
        <p:blipFill>
          <a:blip r:embed="rId5"/>
          <a:stretch>
            <a:fillRect/>
          </a:stretch>
        </p:blipFill>
        <p:spPr>
          <a:xfrm>
            <a:off x="-857218" y="-3541681"/>
            <a:ext cx="14400000" cy="13133931"/>
          </a:xfrm>
          <a:prstGeom prst="rect">
            <a:avLst/>
          </a:prstGeom>
        </p:spPr>
      </p:pic>
      <p:grpSp>
        <p:nvGrpSpPr>
          <p:cNvPr id="22" name="Group 21">
            <a:extLst>
              <a:ext uri="{FF2B5EF4-FFF2-40B4-BE49-F238E27FC236}">
                <a16:creationId xmlns:a16="http://schemas.microsoft.com/office/drawing/2014/main" id="{811A154C-1194-36E5-1808-B61DDEEDBCB7}"/>
              </a:ext>
            </a:extLst>
          </p:cNvPr>
          <p:cNvGrpSpPr/>
          <p:nvPr/>
        </p:nvGrpSpPr>
        <p:grpSpPr>
          <a:xfrm rot="480753" flipH="1">
            <a:off x="10436587" y="400002"/>
            <a:ext cx="1161516" cy="882011"/>
            <a:chOff x="3379286" y="1031050"/>
            <a:chExt cx="5209971" cy="3956252"/>
          </a:xfrm>
        </p:grpSpPr>
        <p:pic>
          <p:nvPicPr>
            <p:cNvPr id="23" name="Picture 22">
              <a:extLst>
                <a:ext uri="{FF2B5EF4-FFF2-40B4-BE49-F238E27FC236}">
                  <a16:creationId xmlns:a16="http://schemas.microsoft.com/office/drawing/2014/main" id="{6D657A7D-635C-6429-30C6-8324D279D9CF}"/>
                </a:ext>
              </a:extLst>
            </p:cNvPr>
            <p:cNvPicPr>
              <a:picLocks noChangeAspect="1"/>
            </p:cNvPicPr>
            <p:nvPr/>
          </p:nvPicPr>
          <p:blipFill>
            <a:blip r:embed="rId6"/>
            <a:stretch>
              <a:fillRect/>
            </a:stretch>
          </p:blipFill>
          <p:spPr>
            <a:xfrm rot="19850203">
              <a:off x="3992475" y="3765857"/>
              <a:ext cx="4596782" cy="1221445"/>
            </a:xfrm>
            <a:prstGeom prst="rect">
              <a:avLst/>
            </a:prstGeom>
          </p:spPr>
        </p:pic>
        <p:pic>
          <p:nvPicPr>
            <p:cNvPr id="24" name="Picture 23">
              <a:extLst>
                <a:ext uri="{FF2B5EF4-FFF2-40B4-BE49-F238E27FC236}">
                  <a16:creationId xmlns:a16="http://schemas.microsoft.com/office/drawing/2014/main" id="{1F54D6BB-4AA7-81BD-28B9-3C92E27D3BB8}"/>
                </a:ext>
              </a:extLst>
            </p:cNvPr>
            <p:cNvPicPr>
              <a:picLocks noChangeAspect="1"/>
            </p:cNvPicPr>
            <p:nvPr/>
          </p:nvPicPr>
          <p:blipFill>
            <a:blip r:embed="rId6"/>
            <a:stretch>
              <a:fillRect/>
            </a:stretch>
          </p:blipFill>
          <p:spPr>
            <a:xfrm rot="17993200" flipV="1">
              <a:off x="2886892" y="1523444"/>
              <a:ext cx="3788420" cy="2803632"/>
            </a:xfrm>
            <a:prstGeom prst="rect">
              <a:avLst/>
            </a:prstGeom>
          </p:spPr>
        </p:pic>
        <p:sp>
          <p:nvSpPr>
            <p:cNvPr id="25" name="Oval 24">
              <a:extLst>
                <a:ext uri="{FF2B5EF4-FFF2-40B4-BE49-F238E27FC236}">
                  <a16:creationId xmlns:a16="http://schemas.microsoft.com/office/drawing/2014/main" id="{71AF4812-BA77-0580-8EA5-1CA24C527853}"/>
                </a:ext>
              </a:extLst>
            </p:cNvPr>
            <p:cNvSpPr/>
            <p:nvPr/>
          </p:nvSpPr>
          <p:spPr>
            <a:xfrm rot="3361781">
              <a:off x="5067244" y="3663935"/>
              <a:ext cx="392031" cy="1102272"/>
            </a:xfrm>
            <a:prstGeom prst="ellipse">
              <a:avLst/>
            </a:prstGeom>
            <a:solidFill>
              <a:srgbClr val="3A00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26" name="Group 25">
              <a:extLst>
                <a:ext uri="{FF2B5EF4-FFF2-40B4-BE49-F238E27FC236}">
                  <a16:creationId xmlns:a16="http://schemas.microsoft.com/office/drawing/2014/main" id="{8A1A8E3D-927D-5DC1-4BCC-32154FAFB457}"/>
                </a:ext>
              </a:extLst>
            </p:cNvPr>
            <p:cNvGrpSpPr/>
            <p:nvPr/>
          </p:nvGrpSpPr>
          <p:grpSpPr>
            <a:xfrm rot="3361781">
              <a:off x="5760526" y="3359154"/>
              <a:ext cx="392031" cy="793690"/>
              <a:chOff x="5755912" y="2316976"/>
              <a:chExt cx="605290" cy="1225446"/>
            </a:xfrm>
          </p:grpSpPr>
          <p:sp>
            <p:nvSpPr>
              <p:cNvPr id="35" name="Oval 34">
                <a:extLst>
                  <a:ext uri="{FF2B5EF4-FFF2-40B4-BE49-F238E27FC236}">
                    <a16:creationId xmlns:a16="http://schemas.microsoft.com/office/drawing/2014/main" id="{F4EB298D-6691-444A-5FF5-3E0BAD5F08CE}"/>
                  </a:ext>
                </a:extLst>
              </p:cNvPr>
              <p:cNvSpPr/>
              <p:nvPr/>
            </p:nvSpPr>
            <p:spPr>
              <a:xfrm rot="18682836">
                <a:off x="5767828" y="2369655"/>
                <a:ext cx="237732" cy="13914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6" name="Oval 35">
                <a:extLst>
                  <a:ext uri="{FF2B5EF4-FFF2-40B4-BE49-F238E27FC236}">
                    <a16:creationId xmlns:a16="http://schemas.microsoft.com/office/drawing/2014/main" id="{F7EAF427-C3D3-AFA6-9B8B-68C9E25EB677}"/>
                  </a:ext>
                </a:extLst>
              </p:cNvPr>
              <p:cNvSpPr/>
              <p:nvPr/>
            </p:nvSpPr>
            <p:spPr>
              <a:xfrm rot="2917164" flipH="1">
                <a:off x="6092841" y="2366268"/>
                <a:ext cx="237732" cy="13914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7" name="Oval 36">
                <a:extLst>
                  <a:ext uri="{FF2B5EF4-FFF2-40B4-BE49-F238E27FC236}">
                    <a16:creationId xmlns:a16="http://schemas.microsoft.com/office/drawing/2014/main" id="{D2101DBA-65B5-5EA3-F35D-8BD0CCE5593F}"/>
                  </a:ext>
                </a:extLst>
              </p:cNvPr>
              <p:cNvSpPr/>
              <p:nvPr/>
            </p:nvSpPr>
            <p:spPr>
              <a:xfrm>
                <a:off x="5755912" y="2342255"/>
                <a:ext cx="605290" cy="1200167"/>
              </a:xfrm>
              <a:prstGeom prst="ellipse">
                <a:avLst/>
              </a:prstGeom>
              <a:solidFill>
                <a:srgbClr val="3A00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7" name="Group 26">
              <a:extLst>
                <a:ext uri="{FF2B5EF4-FFF2-40B4-BE49-F238E27FC236}">
                  <a16:creationId xmlns:a16="http://schemas.microsoft.com/office/drawing/2014/main" id="{1EEFDD74-1D6A-3E16-1602-2935FECEDBC9}"/>
                </a:ext>
              </a:extLst>
            </p:cNvPr>
            <p:cNvGrpSpPr/>
            <p:nvPr/>
          </p:nvGrpSpPr>
          <p:grpSpPr>
            <a:xfrm rot="3361781">
              <a:off x="5901545" y="2549265"/>
              <a:ext cx="855147" cy="814574"/>
              <a:chOff x="4132118" y="1178151"/>
              <a:chExt cx="1320334" cy="1257690"/>
            </a:xfrm>
          </p:grpSpPr>
          <p:sp>
            <p:nvSpPr>
              <p:cNvPr id="32" name="Freeform: Shape 31">
                <a:extLst>
                  <a:ext uri="{FF2B5EF4-FFF2-40B4-BE49-F238E27FC236}">
                    <a16:creationId xmlns:a16="http://schemas.microsoft.com/office/drawing/2014/main" id="{AC2F7178-A281-E68D-CB77-9DE210954E47}"/>
                  </a:ext>
                </a:extLst>
              </p:cNvPr>
              <p:cNvSpPr/>
              <p:nvPr/>
            </p:nvSpPr>
            <p:spPr>
              <a:xfrm>
                <a:off x="4197883" y="1178151"/>
                <a:ext cx="1254569" cy="1257690"/>
              </a:xfrm>
              <a:custGeom>
                <a:avLst/>
                <a:gdLst>
                  <a:gd name="connsiteX0" fmla="*/ 411948 w 514036"/>
                  <a:gd name="connsiteY0" fmla="*/ 468123 h 468123"/>
                  <a:gd name="connsiteX1" fmla="*/ 0 w 514036"/>
                  <a:gd name="connsiteY1" fmla="*/ 0 h 468123"/>
                  <a:gd name="connsiteX0" fmla="*/ 1270173 w 1284766"/>
                  <a:gd name="connsiteY0" fmla="*/ 1242086 h 1242086"/>
                  <a:gd name="connsiteX1" fmla="*/ 0 w 1284766"/>
                  <a:gd name="connsiteY1" fmla="*/ 0 h 1242086"/>
                  <a:gd name="connsiteX0" fmla="*/ 1270173 w 1282041"/>
                  <a:gd name="connsiteY0" fmla="*/ 1242086 h 1242086"/>
                  <a:gd name="connsiteX1" fmla="*/ 0 w 1282041"/>
                  <a:gd name="connsiteY1" fmla="*/ 0 h 1242086"/>
                  <a:gd name="connsiteX0" fmla="*/ 1254569 w 1266618"/>
                  <a:gd name="connsiteY0" fmla="*/ 1257690 h 1257690"/>
                  <a:gd name="connsiteX1" fmla="*/ 0 w 1266618"/>
                  <a:gd name="connsiteY1" fmla="*/ 0 h 1257690"/>
                  <a:gd name="connsiteX0" fmla="*/ 1254569 w 1254569"/>
                  <a:gd name="connsiteY0" fmla="*/ 1257690 h 1257690"/>
                  <a:gd name="connsiteX1" fmla="*/ 0 w 1254569"/>
                  <a:gd name="connsiteY1" fmla="*/ 0 h 1257690"/>
                  <a:gd name="connsiteX0" fmla="*/ 1254569 w 1254569"/>
                  <a:gd name="connsiteY0" fmla="*/ 1257690 h 1257690"/>
                  <a:gd name="connsiteX1" fmla="*/ 0 w 1254569"/>
                  <a:gd name="connsiteY1" fmla="*/ 0 h 1257690"/>
                  <a:gd name="connsiteX0" fmla="*/ 1254569 w 1254569"/>
                  <a:gd name="connsiteY0" fmla="*/ 1257690 h 1257690"/>
                  <a:gd name="connsiteX1" fmla="*/ 0 w 1254569"/>
                  <a:gd name="connsiteY1" fmla="*/ 0 h 1257690"/>
                </a:gdLst>
                <a:ahLst/>
                <a:cxnLst>
                  <a:cxn ang="0">
                    <a:pos x="connsiteX0" y="connsiteY0"/>
                  </a:cxn>
                  <a:cxn ang="0">
                    <a:pos x="connsiteX1" y="connsiteY1"/>
                  </a:cxn>
                </a:cxnLst>
                <a:rect l="l" t="t" r="r" b="b"/>
                <a:pathLst>
                  <a:path w="1254569" h="1257690">
                    <a:moveTo>
                      <a:pt x="1254569" y="1257690"/>
                    </a:moveTo>
                    <a:cubicBezTo>
                      <a:pt x="1169786" y="877469"/>
                      <a:pt x="485808" y="400505"/>
                      <a:pt x="0" y="0"/>
                    </a:cubicBezTo>
                  </a:path>
                </a:pathLst>
              </a:custGeom>
              <a:noFill/>
              <a:ln w="28575">
                <a:solidFill>
                  <a:srgbClr val="DDF0C8"/>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Freeform: Shape 32">
                <a:extLst>
                  <a:ext uri="{FF2B5EF4-FFF2-40B4-BE49-F238E27FC236}">
                    <a16:creationId xmlns:a16="http://schemas.microsoft.com/office/drawing/2014/main" id="{20B4020F-98D5-9348-2A45-20EDAE0FC5A0}"/>
                  </a:ext>
                </a:extLst>
              </p:cNvPr>
              <p:cNvSpPr/>
              <p:nvPr/>
            </p:nvSpPr>
            <p:spPr>
              <a:xfrm>
                <a:off x="4197882" y="1178151"/>
                <a:ext cx="1254569" cy="1257690"/>
              </a:xfrm>
              <a:custGeom>
                <a:avLst/>
                <a:gdLst>
                  <a:gd name="connsiteX0" fmla="*/ 411948 w 514036"/>
                  <a:gd name="connsiteY0" fmla="*/ 468123 h 468123"/>
                  <a:gd name="connsiteX1" fmla="*/ 0 w 514036"/>
                  <a:gd name="connsiteY1" fmla="*/ 0 h 468123"/>
                  <a:gd name="connsiteX0" fmla="*/ 1270173 w 1284766"/>
                  <a:gd name="connsiteY0" fmla="*/ 1242086 h 1242086"/>
                  <a:gd name="connsiteX1" fmla="*/ 0 w 1284766"/>
                  <a:gd name="connsiteY1" fmla="*/ 0 h 1242086"/>
                  <a:gd name="connsiteX0" fmla="*/ 1270173 w 1282041"/>
                  <a:gd name="connsiteY0" fmla="*/ 1242086 h 1242086"/>
                  <a:gd name="connsiteX1" fmla="*/ 0 w 1282041"/>
                  <a:gd name="connsiteY1" fmla="*/ 0 h 1242086"/>
                  <a:gd name="connsiteX0" fmla="*/ 1254569 w 1266618"/>
                  <a:gd name="connsiteY0" fmla="*/ 1257690 h 1257690"/>
                  <a:gd name="connsiteX1" fmla="*/ 0 w 1266618"/>
                  <a:gd name="connsiteY1" fmla="*/ 0 h 1257690"/>
                  <a:gd name="connsiteX0" fmla="*/ 1254569 w 1254569"/>
                  <a:gd name="connsiteY0" fmla="*/ 1257690 h 1257690"/>
                  <a:gd name="connsiteX1" fmla="*/ 0 w 1254569"/>
                  <a:gd name="connsiteY1" fmla="*/ 0 h 1257690"/>
                  <a:gd name="connsiteX0" fmla="*/ 1254569 w 1254569"/>
                  <a:gd name="connsiteY0" fmla="*/ 1257690 h 1257690"/>
                  <a:gd name="connsiteX1" fmla="*/ 0 w 1254569"/>
                  <a:gd name="connsiteY1" fmla="*/ 0 h 1257690"/>
                  <a:gd name="connsiteX0" fmla="*/ 1254569 w 1254569"/>
                  <a:gd name="connsiteY0" fmla="*/ 1257690 h 1257690"/>
                  <a:gd name="connsiteX1" fmla="*/ 0 w 1254569"/>
                  <a:gd name="connsiteY1" fmla="*/ 0 h 1257690"/>
                </a:gdLst>
                <a:ahLst/>
                <a:cxnLst>
                  <a:cxn ang="0">
                    <a:pos x="connsiteX0" y="connsiteY0"/>
                  </a:cxn>
                  <a:cxn ang="0">
                    <a:pos x="connsiteX1" y="connsiteY1"/>
                  </a:cxn>
                </a:cxnLst>
                <a:rect l="l" t="t" r="r" b="b"/>
                <a:pathLst>
                  <a:path w="1254569" h="1257690">
                    <a:moveTo>
                      <a:pt x="1254569" y="1257690"/>
                    </a:moveTo>
                    <a:cubicBezTo>
                      <a:pt x="1169786" y="877469"/>
                      <a:pt x="485808" y="400505"/>
                      <a:pt x="0" y="0"/>
                    </a:cubicBezTo>
                  </a:path>
                </a:pathLst>
              </a:custGeom>
              <a:noFill/>
              <a:ln w="28575">
                <a:solidFill>
                  <a:srgbClr val="3A001D"/>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 name="Oval 33">
                <a:extLst>
                  <a:ext uri="{FF2B5EF4-FFF2-40B4-BE49-F238E27FC236}">
                    <a16:creationId xmlns:a16="http://schemas.microsoft.com/office/drawing/2014/main" id="{BBC2C22F-B922-33DE-D435-44B1CD88ED4E}"/>
                  </a:ext>
                </a:extLst>
              </p:cNvPr>
              <p:cNvSpPr/>
              <p:nvPr/>
            </p:nvSpPr>
            <p:spPr>
              <a:xfrm rot="13143087">
                <a:off x="4132118" y="1225802"/>
                <a:ext cx="411889" cy="13914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8" name="Group 27">
              <a:extLst>
                <a:ext uri="{FF2B5EF4-FFF2-40B4-BE49-F238E27FC236}">
                  <a16:creationId xmlns:a16="http://schemas.microsoft.com/office/drawing/2014/main" id="{1E903A62-A551-56B0-CBED-F92168C64728}"/>
                </a:ext>
              </a:extLst>
            </p:cNvPr>
            <p:cNvGrpSpPr/>
            <p:nvPr/>
          </p:nvGrpSpPr>
          <p:grpSpPr>
            <a:xfrm rot="2079966" flipH="1">
              <a:off x="6435007" y="3139524"/>
              <a:ext cx="855148" cy="814574"/>
              <a:chOff x="4132118" y="1178151"/>
              <a:chExt cx="1320336" cy="1257690"/>
            </a:xfrm>
          </p:grpSpPr>
          <p:sp>
            <p:nvSpPr>
              <p:cNvPr id="29" name="Freeform: Shape 28">
                <a:extLst>
                  <a:ext uri="{FF2B5EF4-FFF2-40B4-BE49-F238E27FC236}">
                    <a16:creationId xmlns:a16="http://schemas.microsoft.com/office/drawing/2014/main" id="{E57622CD-E842-931B-948B-8C01AC5BF7AF}"/>
                  </a:ext>
                </a:extLst>
              </p:cNvPr>
              <p:cNvSpPr/>
              <p:nvPr/>
            </p:nvSpPr>
            <p:spPr>
              <a:xfrm>
                <a:off x="4197883" y="1178151"/>
                <a:ext cx="1254569" cy="1257690"/>
              </a:xfrm>
              <a:custGeom>
                <a:avLst/>
                <a:gdLst>
                  <a:gd name="connsiteX0" fmla="*/ 411948 w 514036"/>
                  <a:gd name="connsiteY0" fmla="*/ 468123 h 468123"/>
                  <a:gd name="connsiteX1" fmla="*/ 0 w 514036"/>
                  <a:gd name="connsiteY1" fmla="*/ 0 h 468123"/>
                  <a:gd name="connsiteX0" fmla="*/ 1270173 w 1284766"/>
                  <a:gd name="connsiteY0" fmla="*/ 1242086 h 1242086"/>
                  <a:gd name="connsiteX1" fmla="*/ 0 w 1284766"/>
                  <a:gd name="connsiteY1" fmla="*/ 0 h 1242086"/>
                  <a:gd name="connsiteX0" fmla="*/ 1270173 w 1282041"/>
                  <a:gd name="connsiteY0" fmla="*/ 1242086 h 1242086"/>
                  <a:gd name="connsiteX1" fmla="*/ 0 w 1282041"/>
                  <a:gd name="connsiteY1" fmla="*/ 0 h 1242086"/>
                  <a:gd name="connsiteX0" fmla="*/ 1254569 w 1266618"/>
                  <a:gd name="connsiteY0" fmla="*/ 1257690 h 1257690"/>
                  <a:gd name="connsiteX1" fmla="*/ 0 w 1266618"/>
                  <a:gd name="connsiteY1" fmla="*/ 0 h 1257690"/>
                  <a:gd name="connsiteX0" fmla="*/ 1254569 w 1254569"/>
                  <a:gd name="connsiteY0" fmla="*/ 1257690 h 1257690"/>
                  <a:gd name="connsiteX1" fmla="*/ 0 w 1254569"/>
                  <a:gd name="connsiteY1" fmla="*/ 0 h 1257690"/>
                  <a:gd name="connsiteX0" fmla="*/ 1254569 w 1254569"/>
                  <a:gd name="connsiteY0" fmla="*/ 1257690 h 1257690"/>
                  <a:gd name="connsiteX1" fmla="*/ 0 w 1254569"/>
                  <a:gd name="connsiteY1" fmla="*/ 0 h 1257690"/>
                  <a:gd name="connsiteX0" fmla="*/ 1254569 w 1254569"/>
                  <a:gd name="connsiteY0" fmla="*/ 1257690 h 1257690"/>
                  <a:gd name="connsiteX1" fmla="*/ 0 w 1254569"/>
                  <a:gd name="connsiteY1" fmla="*/ 0 h 1257690"/>
                </a:gdLst>
                <a:ahLst/>
                <a:cxnLst>
                  <a:cxn ang="0">
                    <a:pos x="connsiteX0" y="connsiteY0"/>
                  </a:cxn>
                  <a:cxn ang="0">
                    <a:pos x="connsiteX1" y="connsiteY1"/>
                  </a:cxn>
                </a:cxnLst>
                <a:rect l="l" t="t" r="r" b="b"/>
                <a:pathLst>
                  <a:path w="1254569" h="1257690">
                    <a:moveTo>
                      <a:pt x="1254569" y="1257690"/>
                    </a:moveTo>
                    <a:cubicBezTo>
                      <a:pt x="1169786" y="877469"/>
                      <a:pt x="485808" y="400505"/>
                      <a:pt x="0" y="0"/>
                    </a:cubicBezTo>
                  </a:path>
                </a:pathLst>
              </a:custGeom>
              <a:noFill/>
              <a:ln w="28575">
                <a:solidFill>
                  <a:srgbClr val="DDF0C8"/>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Freeform: Shape 29">
                <a:extLst>
                  <a:ext uri="{FF2B5EF4-FFF2-40B4-BE49-F238E27FC236}">
                    <a16:creationId xmlns:a16="http://schemas.microsoft.com/office/drawing/2014/main" id="{FF85D40B-BA6B-72DA-D6AA-4EF33D0D846D}"/>
                  </a:ext>
                </a:extLst>
              </p:cNvPr>
              <p:cNvSpPr/>
              <p:nvPr/>
            </p:nvSpPr>
            <p:spPr>
              <a:xfrm rot="21419917">
                <a:off x="4197883" y="1178152"/>
                <a:ext cx="1254571" cy="1257688"/>
              </a:xfrm>
              <a:custGeom>
                <a:avLst/>
                <a:gdLst>
                  <a:gd name="connsiteX0" fmla="*/ 411948 w 514036"/>
                  <a:gd name="connsiteY0" fmla="*/ 468123 h 468123"/>
                  <a:gd name="connsiteX1" fmla="*/ 0 w 514036"/>
                  <a:gd name="connsiteY1" fmla="*/ 0 h 468123"/>
                  <a:gd name="connsiteX0" fmla="*/ 1270173 w 1284766"/>
                  <a:gd name="connsiteY0" fmla="*/ 1242086 h 1242086"/>
                  <a:gd name="connsiteX1" fmla="*/ 0 w 1284766"/>
                  <a:gd name="connsiteY1" fmla="*/ 0 h 1242086"/>
                  <a:gd name="connsiteX0" fmla="*/ 1270173 w 1282041"/>
                  <a:gd name="connsiteY0" fmla="*/ 1242086 h 1242086"/>
                  <a:gd name="connsiteX1" fmla="*/ 0 w 1282041"/>
                  <a:gd name="connsiteY1" fmla="*/ 0 h 1242086"/>
                  <a:gd name="connsiteX0" fmla="*/ 1254569 w 1266618"/>
                  <a:gd name="connsiteY0" fmla="*/ 1257690 h 1257690"/>
                  <a:gd name="connsiteX1" fmla="*/ 0 w 1266618"/>
                  <a:gd name="connsiteY1" fmla="*/ 0 h 1257690"/>
                  <a:gd name="connsiteX0" fmla="*/ 1254569 w 1254569"/>
                  <a:gd name="connsiteY0" fmla="*/ 1257690 h 1257690"/>
                  <a:gd name="connsiteX1" fmla="*/ 0 w 1254569"/>
                  <a:gd name="connsiteY1" fmla="*/ 0 h 1257690"/>
                  <a:gd name="connsiteX0" fmla="*/ 1254569 w 1254569"/>
                  <a:gd name="connsiteY0" fmla="*/ 1257690 h 1257690"/>
                  <a:gd name="connsiteX1" fmla="*/ 0 w 1254569"/>
                  <a:gd name="connsiteY1" fmla="*/ 0 h 1257690"/>
                  <a:gd name="connsiteX0" fmla="*/ 1254569 w 1254569"/>
                  <a:gd name="connsiteY0" fmla="*/ 1257690 h 1257690"/>
                  <a:gd name="connsiteX1" fmla="*/ 0 w 1254569"/>
                  <a:gd name="connsiteY1" fmla="*/ 0 h 1257690"/>
                </a:gdLst>
                <a:ahLst/>
                <a:cxnLst>
                  <a:cxn ang="0">
                    <a:pos x="connsiteX0" y="connsiteY0"/>
                  </a:cxn>
                  <a:cxn ang="0">
                    <a:pos x="connsiteX1" y="connsiteY1"/>
                  </a:cxn>
                </a:cxnLst>
                <a:rect l="l" t="t" r="r" b="b"/>
                <a:pathLst>
                  <a:path w="1254569" h="1257690">
                    <a:moveTo>
                      <a:pt x="1254569" y="1257690"/>
                    </a:moveTo>
                    <a:cubicBezTo>
                      <a:pt x="1169786" y="877469"/>
                      <a:pt x="485808" y="400505"/>
                      <a:pt x="0" y="0"/>
                    </a:cubicBezTo>
                  </a:path>
                </a:pathLst>
              </a:custGeom>
              <a:noFill/>
              <a:ln w="28575">
                <a:solidFill>
                  <a:srgbClr val="3A001D"/>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Oval 30">
                <a:extLst>
                  <a:ext uri="{FF2B5EF4-FFF2-40B4-BE49-F238E27FC236}">
                    <a16:creationId xmlns:a16="http://schemas.microsoft.com/office/drawing/2014/main" id="{4222ECE7-5A37-8141-FC18-4E8F2790A001}"/>
                  </a:ext>
                </a:extLst>
              </p:cNvPr>
              <p:cNvSpPr/>
              <p:nvPr/>
            </p:nvSpPr>
            <p:spPr>
              <a:xfrm rot="13143087">
                <a:off x="4132118" y="1225802"/>
                <a:ext cx="411889" cy="13914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sp>
        <p:nvSpPr>
          <p:cNvPr id="2" name="Rectangle 1">
            <a:extLst>
              <a:ext uri="{FF2B5EF4-FFF2-40B4-BE49-F238E27FC236}">
                <a16:creationId xmlns:a16="http://schemas.microsoft.com/office/drawing/2014/main" id="{12288576-1250-5D29-7659-B66BC72EB1E6}"/>
              </a:ext>
            </a:extLst>
          </p:cNvPr>
          <p:cNvSpPr/>
          <p:nvPr/>
        </p:nvSpPr>
        <p:spPr>
          <a:xfrm>
            <a:off x="1556576" y="2449931"/>
            <a:ext cx="8581380" cy="1958138"/>
          </a:xfrm>
          <a:prstGeom prst="rect">
            <a:avLst/>
          </a:prstGeom>
          <a:solidFill>
            <a:srgbClr val="000000">
              <a:alpha val="32941"/>
            </a:srgbClr>
          </a:solidFill>
          <a:effectLst>
            <a:softEdge rad="495300"/>
          </a:effectLst>
        </p:spPr>
        <p:txBody>
          <a:bodyPr wrap="none" lIns="540000" tIns="360000" rIns="540000" bIns="360000">
            <a:spAutoFit/>
          </a:bodyPr>
          <a:lstStyle/>
          <a:p>
            <a:pPr algn="ctr"/>
            <a:r>
              <a:rPr lang="en-US" sz="8000" b="1" cap="none" spc="0" dirty="0">
                <a:ln w="10160">
                  <a:solidFill>
                    <a:srgbClr val="FCA404"/>
                  </a:solidFill>
                  <a:prstDash val="solid"/>
                </a:ln>
                <a:solidFill>
                  <a:schemeClr val="bg1"/>
                </a:solidFill>
                <a:effectLst>
                  <a:outerShdw blurRad="38100" dist="22860" dir="5400000" algn="tl" rotWithShape="0">
                    <a:srgbClr val="000000">
                      <a:alpha val="30000"/>
                    </a:srgbClr>
                  </a:outerShdw>
                </a:effectLst>
              </a:rPr>
              <a:t>Singing our vision</a:t>
            </a:r>
          </a:p>
        </p:txBody>
      </p:sp>
      <p:pic>
        <p:nvPicPr>
          <p:cNvPr id="41" name="Bunessan">
            <a:hlinkClick r:id="" action="ppaction://media"/>
            <a:extLst>
              <a:ext uri="{FF2B5EF4-FFF2-40B4-BE49-F238E27FC236}">
                <a16:creationId xmlns:a16="http://schemas.microsoft.com/office/drawing/2014/main" id="{1DE26ED4-484F-41AB-F4A3-35142F868FD1}"/>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2440097" y="148341"/>
            <a:ext cx="406400" cy="406400"/>
          </a:xfrm>
          <a:prstGeom prst="rect">
            <a:avLst/>
          </a:prstGeom>
        </p:spPr>
      </p:pic>
      <p:sp>
        <p:nvSpPr>
          <p:cNvPr id="42" name="TextBox 41">
            <a:extLst>
              <a:ext uri="{FF2B5EF4-FFF2-40B4-BE49-F238E27FC236}">
                <a16:creationId xmlns:a16="http://schemas.microsoft.com/office/drawing/2014/main" id="{22A932AA-EDF8-F91A-4460-F6312B0D742F}"/>
              </a:ext>
            </a:extLst>
          </p:cNvPr>
          <p:cNvSpPr txBox="1"/>
          <p:nvPr/>
        </p:nvSpPr>
        <p:spPr>
          <a:xfrm>
            <a:off x="0" y="6858000"/>
            <a:ext cx="4441371" cy="369332"/>
          </a:xfrm>
          <a:prstGeom prst="rect">
            <a:avLst/>
          </a:prstGeom>
          <a:noFill/>
        </p:spPr>
        <p:txBody>
          <a:bodyPr wrap="square" rtlCol="0">
            <a:spAutoFit/>
          </a:bodyPr>
          <a:lstStyle/>
          <a:p>
            <a:r>
              <a:rPr lang="en-GB" dirty="0"/>
              <a:t>See notes if you want to play backing track</a:t>
            </a:r>
          </a:p>
        </p:txBody>
      </p:sp>
      <p:sp>
        <p:nvSpPr>
          <p:cNvPr id="3" name="TextBox 2">
            <a:extLst>
              <a:ext uri="{FF2B5EF4-FFF2-40B4-BE49-F238E27FC236}">
                <a16:creationId xmlns:a16="http://schemas.microsoft.com/office/drawing/2014/main" id="{D9E44ADC-E054-96BF-E1E3-A772A2131E2B}"/>
              </a:ext>
            </a:extLst>
          </p:cNvPr>
          <p:cNvSpPr txBox="1"/>
          <p:nvPr/>
        </p:nvSpPr>
        <p:spPr>
          <a:xfrm>
            <a:off x="0" y="6488668"/>
            <a:ext cx="4441371" cy="369332"/>
          </a:xfrm>
          <a:prstGeom prst="rect">
            <a:avLst/>
          </a:prstGeom>
          <a:noFill/>
        </p:spPr>
        <p:txBody>
          <a:bodyPr wrap="square" rtlCol="0">
            <a:spAutoFit/>
          </a:bodyPr>
          <a:lstStyle/>
          <a:p>
            <a:r>
              <a:rPr lang="en-GB" dirty="0"/>
              <a:t>See notes if you want to play backing track</a:t>
            </a:r>
          </a:p>
        </p:txBody>
      </p:sp>
    </p:spTree>
    <p:extLst>
      <p:ext uri="{BB962C8B-B14F-4D97-AF65-F5344CB8AC3E}">
        <p14:creationId xmlns:p14="http://schemas.microsoft.com/office/powerpoint/2010/main" val="1359983851"/>
      </p:ext>
    </p:extLst>
  </p:cSld>
  <p:clrMapOvr>
    <a:masterClrMapping/>
  </p:clrMapOvr>
  <p:timing>
    <p:tnLst>
      <p:par>
        <p:cTn id="1" dur="indefinite" restart="never" nodeType="tmRoot">
          <p:childTnLst>
            <p:audio>
              <p:cMediaNode vol="80000" numSld="999">
                <p:cTn id="2" fill="hold" display="0">
                  <p:stCondLst>
                    <p:cond delay="indefinite"/>
                  </p:stCondLst>
                  <p:endCondLst>
                    <p:cond evt="onStopAudio" delay="0">
                      <p:tgtEl>
                        <p:sldTgt/>
                      </p:tgtEl>
                    </p:cond>
                  </p:endCondLst>
                </p:cTn>
                <p:tgtEl>
                  <p:spTgt spid="41"/>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7" name="Group 56">
            <a:extLst>
              <a:ext uri="{FF2B5EF4-FFF2-40B4-BE49-F238E27FC236}">
                <a16:creationId xmlns:a16="http://schemas.microsoft.com/office/drawing/2014/main" id="{BB251B48-4FC1-0674-EE97-DE1546EBB599}"/>
              </a:ext>
            </a:extLst>
          </p:cNvPr>
          <p:cNvGrpSpPr/>
          <p:nvPr/>
        </p:nvGrpSpPr>
        <p:grpSpPr>
          <a:xfrm>
            <a:off x="-857218" y="-3541681"/>
            <a:ext cx="14400000" cy="13133931"/>
            <a:chOff x="-857218" y="-3541681"/>
            <a:chExt cx="14400000" cy="13133931"/>
          </a:xfrm>
        </p:grpSpPr>
        <p:pic>
          <p:nvPicPr>
            <p:cNvPr id="40" name="Picture 39">
              <a:extLst>
                <a:ext uri="{FF2B5EF4-FFF2-40B4-BE49-F238E27FC236}">
                  <a16:creationId xmlns:a16="http://schemas.microsoft.com/office/drawing/2014/main" id="{D3808D7B-E0F9-BACB-C767-B1CA981B6CD9}"/>
                </a:ext>
              </a:extLst>
            </p:cNvPr>
            <p:cNvPicPr>
              <a:picLocks noChangeAspect="1"/>
            </p:cNvPicPr>
            <p:nvPr/>
          </p:nvPicPr>
          <p:blipFill>
            <a:blip r:embed="rId2">
              <a:alphaModFix amt="5000"/>
            </a:blip>
            <a:stretch>
              <a:fillRect/>
            </a:stretch>
          </p:blipFill>
          <p:spPr>
            <a:xfrm>
              <a:off x="-857218" y="-3541681"/>
              <a:ext cx="14400000" cy="13133931"/>
            </a:xfrm>
            <a:prstGeom prst="rect">
              <a:avLst/>
            </a:prstGeom>
          </p:spPr>
        </p:pic>
        <p:grpSp>
          <p:nvGrpSpPr>
            <p:cNvPr id="41" name="Group 40">
              <a:extLst>
                <a:ext uri="{FF2B5EF4-FFF2-40B4-BE49-F238E27FC236}">
                  <a16:creationId xmlns:a16="http://schemas.microsoft.com/office/drawing/2014/main" id="{27096072-9163-84B8-259F-02463A36D76E}"/>
                </a:ext>
              </a:extLst>
            </p:cNvPr>
            <p:cNvGrpSpPr/>
            <p:nvPr/>
          </p:nvGrpSpPr>
          <p:grpSpPr>
            <a:xfrm rot="480753" flipH="1">
              <a:off x="10436587" y="400002"/>
              <a:ext cx="1161516" cy="882011"/>
              <a:chOff x="3379286" y="1031050"/>
              <a:chExt cx="5209971" cy="3956252"/>
            </a:xfrm>
          </p:grpSpPr>
          <p:pic>
            <p:nvPicPr>
              <p:cNvPr id="42" name="Picture 41">
                <a:extLst>
                  <a:ext uri="{FF2B5EF4-FFF2-40B4-BE49-F238E27FC236}">
                    <a16:creationId xmlns:a16="http://schemas.microsoft.com/office/drawing/2014/main" id="{9D69A2E5-1B19-4941-39A6-90BA904B9D99}"/>
                  </a:ext>
                </a:extLst>
              </p:cNvPr>
              <p:cNvPicPr>
                <a:picLocks noChangeAspect="1"/>
              </p:cNvPicPr>
              <p:nvPr/>
            </p:nvPicPr>
            <p:blipFill>
              <a:blip r:embed="rId3"/>
              <a:stretch>
                <a:fillRect/>
              </a:stretch>
            </p:blipFill>
            <p:spPr>
              <a:xfrm rot="19850203">
                <a:off x="3992475" y="3765857"/>
                <a:ext cx="4596782" cy="1221445"/>
              </a:xfrm>
              <a:prstGeom prst="rect">
                <a:avLst/>
              </a:prstGeom>
            </p:spPr>
          </p:pic>
          <p:pic>
            <p:nvPicPr>
              <p:cNvPr id="43" name="Picture 42">
                <a:extLst>
                  <a:ext uri="{FF2B5EF4-FFF2-40B4-BE49-F238E27FC236}">
                    <a16:creationId xmlns:a16="http://schemas.microsoft.com/office/drawing/2014/main" id="{E631E82C-C415-B91A-16C2-2541BE6311AD}"/>
                  </a:ext>
                </a:extLst>
              </p:cNvPr>
              <p:cNvPicPr>
                <a:picLocks noChangeAspect="1"/>
              </p:cNvPicPr>
              <p:nvPr/>
            </p:nvPicPr>
            <p:blipFill>
              <a:blip r:embed="rId3"/>
              <a:stretch>
                <a:fillRect/>
              </a:stretch>
            </p:blipFill>
            <p:spPr>
              <a:xfrm rot="17993200" flipV="1">
                <a:off x="2886892" y="1523444"/>
                <a:ext cx="3788420" cy="2803632"/>
              </a:xfrm>
              <a:prstGeom prst="rect">
                <a:avLst/>
              </a:prstGeom>
            </p:spPr>
          </p:pic>
          <p:sp>
            <p:nvSpPr>
              <p:cNvPr id="44" name="Oval 43">
                <a:extLst>
                  <a:ext uri="{FF2B5EF4-FFF2-40B4-BE49-F238E27FC236}">
                    <a16:creationId xmlns:a16="http://schemas.microsoft.com/office/drawing/2014/main" id="{EAC4CC70-9228-4C3D-C7F3-BD9421AF4765}"/>
                  </a:ext>
                </a:extLst>
              </p:cNvPr>
              <p:cNvSpPr/>
              <p:nvPr/>
            </p:nvSpPr>
            <p:spPr>
              <a:xfrm rot="3361781">
                <a:off x="5067244" y="3663935"/>
                <a:ext cx="392031" cy="1102272"/>
              </a:xfrm>
              <a:prstGeom prst="ellipse">
                <a:avLst/>
              </a:prstGeom>
              <a:solidFill>
                <a:srgbClr val="3A00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45" name="Group 44">
                <a:extLst>
                  <a:ext uri="{FF2B5EF4-FFF2-40B4-BE49-F238E27FC236}">
                    <a16:creationId xmlns:a16="http://schemas.microsoft.com/office/drawing/2014/main" id="{44D38366-B5C6-67D6-247E-88DDD74E4D4F}"/>
                  </a:ext>
                </a:extLst>
              </p:cNvPr>
              <p:cNvGrpSpPr/>
              <p:nvPr/>
            </p:nvGrpSpPr>
            <p:grpSpPr>
              <a:xfrm rot="3361781">
                <a:off x="5760526" y="3359154"/>
                <a:ext cx="392031" cy="793690"/>
                <a:chOff x="5755912" y="2316976"/>
                <a:chExt cx="605290" cy="1225446"/>
              </a:xfrm>
            </p:grpSpPr>
            <p:sp>
              <p:nvSpPr>
                <p:cNvPr id="54" name="Oval 53">
                  <a:extLst>
                    <a:ext uri="{FF2B5EF4-FFF2-40B4-BE49-F238E27FC236}">
                      <a16:creationId xmlns:a16="http://schemas.microsoft.com/office/drawing/2014/main" id="{69D455B7-EEE4-C01C-7822-A906B0D1DB8E}"/>
                    </a:ext>
                  </a:extLst>
                </p:cNvPr>
                <p:cNvSpPr/>
                <p:nvPr/>
              </p:nvSpPr>
              <p:spPr>
                <a:xfrm rot="18682836">
                  <a:off x="5767828" y="2369655"/>
                  <a:ext cx="237732" cy="13914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5" name="Oval 54">
                  <a:extLst>
                    <a:ext uri="{FF2B5EF4-FFF2-40B4-BE49-F238E27FC236}">
                      <a16:creationId xmlns:a16="http://schemas.microsoft.com/office/drawing/2014/main" id="{93A57DDB-9B46-40E0-0DCC-17000D2AD328}"/>
                    </a:ext>
                  </a:extLst>
                </p:cNvPr>
                <p:cNvSpPr/>
                <p:nvPr/>
              </p:nvSpPr>
              <p:spPr>
                <a:xfrm rot="2917164" flipH="1">
                  <a:off x="6092841" y="2366268"/>
                  <a:ext cx="237732" cy="13914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6" name="Oval 55">
                  <a:extLst>
                    <a:ext uri="{FF2B5EF4-FFF2-40B4-BE49-F238E27FC236}">
                      <a16:creationId xmlns:a16="http://schemas.microsoft.com/office/drawing/2014/main" id="{94D9BD69-5E7B-2561-9FF5-62B569F2F055}"/>
                    </a:ext>
                  </a:extLst>
                </p:cNvPr>
                <p:cNvSpPr/>
                <p:nvPr/>
              </p:nvSpPr>
              <p:spPr>
                <a:xfrm>
                  <a:off x="5755912" y="2342255"/>
                  <a:ext cx="605290" cy="1200167"/>
                </a:xfrm>
                <a:prstGeom prst="ellipse">
                  <a:avLst/>
                </a:prstGeom>
                <a:solidFill>
                  <a:srgbClr val="3A00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46" name="Group 45">
                <a:extLst>
                  <a:ext uri="{FF2B5EF4-FFF2-40B4-BE49-F238E27FC236}">
                    <a16:creationId xmlns:a16="http://schemas.microsoft.com/office/drawing/2014/main" id="{ABA56984-DD49-6E51-F4A7-88BA1078352A}"/>
                  </a:ext>
                </a:extLst>
              </p:cNvPr>
              <p:cNvGrpSpPr/>
              <p:nvPr/>
            </p:nvGrpSpPr>
            <p:grpSpPr>
              <a:xfrm rot="3361781">
                <a:off x="5901545" y="2549265"/>
                <a:ext cx="855147" cy="814574"/>
                <a:chOff x="4132118" y="1178151"/>
                <a:chExt cx="1320334" cy="1257690"/>
              </a:xfrm>
            </p:grpSpPr>
            <p:sp>
              <p:nvSpPr>
                <p:cNvPr id="51" name="Freeform: Shape 50">
                  <a:extLst>
                    <a:ext uri="{FF2B5EF4-FFF2-40B4-BE49-F238E27FC236}">
                      <a16:creationId xmlns:a16="http://schemas.microsoft.com/office/drawing/2014/main" id="{E2120D69-8244-F087-93D8-0595A321F7BC}"/>
                    </a:ext>
                  </a:extLst>
                </p:cNvPr>
                <p:cNvSpPr/>
                <p:nvPr/>
              </p:nvSpPr>
              <p:spPr>
                <a:xfrm>
                  <a:off x="4197883" y="1178151"/>
                  <a:ext cx="1254569" cy="1257690"/>
                </a:xfrm>
                <a:custGeom>
                  <a:avLst/>
                  <a:gdLst>
                    <a:gd name="connsiteX0" fmla="*/ 411948 w 514036"/>
                    <a:gd name="connsiteY0" fmla="*/ 468123 h 468123"/>
                    <a:gd name="connsiteX1" fmla="*/ 0 w 514036"/>
                    <a:gd name="connsiteY1" fmla="*/ 0 h 468123"/>
                    <a:gd name="connsiteX0" fmla="*/ 1270173 w 1284766"/>
                    <a:gd name="connsiteY0" fmla="*/ 1242086 h 1242086"/>
                    <a:gd name="connsiteX1" fmla="*/ 0 w 1284766"/>
                    <a:gd name="connsiteY1" fmla="*/ 0 h 1242086"/>
                    <a:gd name="connsiteX0" fmla="*/ 1270173 w 1282041"/>
                    <a:gd name="connsiteY0" fmla="*/ 1242086 h 1242086"/>
                    <a:gd name="connsiteX1" fmla="*/ 0 w 1282041"/>
                    <a:gd name="connsiteY1" fmla="*/ 0 h 1242086"/>
                    <a:gd name="connsiteX0" fmla="*/ 1254569 w 1266618"/>
                    <a:gd name="connsiteY0" fmla="*/ 1257690 h 1257690"/>
                    <a:gd name="connsiteX1" fmla="*/ 0 w 1266618"/>
                    <a:gd name="connsiteY1" fmla="*/ 0 h 1257690"/>
                    <a:gd name="connsiteX0" fmla="*/ 1254569 w 1254569"/>
                    <a:gd name="connsiteY0" fmla="*/ 1257690 h 1257690"/>
                    <a:gd name="connsiteX1" fmla="*/ 0 w 1254569"/>
                    <a:gd name="connsiteY1" fmla="*/ 0 h 1257690"/>
                    <a:gd name="connsiteX0" fmla="*/ 1254569 w 1254569"/>
                    <a:gd name="connsiteY0" fmla="*/ 1257690 h 1257690"/>
                    <a:gd name="connsiteX1" fmla="*/ 0 w 1254569"/>
                    <a:gd name="connsiteY1" fmla="*/ 0 h 1257690"/>
                    <a:gd name="connsiteX0" fmla="*/ 1254569 w 1254569"/>
                    <a:gd name="connsiteY0" fmla="*/ 1257690 h 1257690"/>
                    <a:gd name="connsiteX1" fmla="*/ 0 w 1254569"/>
                    <a:gd name="connsiteY1" fmla="*/ 0 h 1257690"/>
                  </a:gdLst>
                  <a:ahLst/>
                  <a:cxnLst>
                    <a:cxn ang="0">
                      <a:pos x="connsiteX0" y="connsiteY0"/>
                    </a:cxn>
                    <a:cxn ang="0">
                      <a:pos x="connsiteX1" y="connsiteY1"/>
                    </a:cxn>
                  </a:cxnLst>
                  <a:rect l="l" t="t" r="r" b="b"/>
                  <a:pathLst>
                    <a:path w="1254569" h="1257690">
                      <a:moveTo>
                        <a:pt x="1254569" y="1257690"/>
                      </a:moveTo>
                      <a:cubicBezTo>
                        <a:pt x="1169786" y="877469"/>
                        <a:pt x="485808" y="400505"/>
                        <a:pt x="0" y="0"/>
                      </a:cubicBezTo>
                    </a:path>
                  </a:pathLst>
                </a:custGeom>
                <a:noFill/>
                <a:ln w="28575">
                  <a:solidFill>
                    <a:srgbClr val="DDF0C8"/>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2" name="Freeform: Shape 51">
                  <a:extLst>
                    <a:ext uri="{FF2B5EF4-FFF2-40B4-BE49-F238E27FC236}">
                      <a16:creationId xmlns:a16="http://schemas.microsoft.com/office/drawing/2014/main" id="{3999A7BA-61B7-1DC4-E642-9D50A6624BD4}"/>
                    </a:ext>
                  </a:extLst>
                </p:cNvPr>
                <p:cNvSpPr/>
                <p:nvPr/>
              </p:nvSpPr>
              <p:spPr>
                <a:xfrm>
                  <a:off x="4197882" y="1178151"/>
                  <a:ext cx="1254569" cy="1257690"/>
                </a:xfrm>
                <a:custGeom>
                  <a:avLst/>
                  <a:gdLst>
                    <a:gd name="connsiteX0" fmla="*/ 411948 w 514036"/>
                    <a:gd name="connsiteY0" fmla="*/ 468123 h 468123"/>
                    <a:gd name="connsiteX1" fmla="*/ 0 w 514036"/>
                    <a:gd name="connsiteY1" fmla="*/ 0 h 468123"/>
                    <a:gd name="connsiteX0" fmla="*/ 1270173 w 1284766"/>
                    <a:gd name="connsiteY0" fmla="*/ 1242086 h 1242086"/>
                    <a:gd name="connsiteX1" fmla="*/ 0 w 1284766"/>
                    <a:gd name="connsiteY1" fmla="*/ 0 h 1242086"/>
                    <a:gd name="connsiteX0" fmla="*/ 1270173 w 1282041"/>
                    <a:gd name="connsiteY0" fmla="*/ 1242086 h 1242086"/>
                    <a:gd name="connsiteX1" fmla="*/ 0 w 1282041"/>
                    <a:gd name="connsiteY1" fmla="*/ 0 h 1242086"/>
                    <a:gd name="connsiteX0" fmla="*/ 1254569 w 1266618"/>
                    <a:gd name="connsiteY0" fmla="*/ 1257690 h 1257690"/>
                    <a:gd name="connsiteX1" fmla="*/ 0 w 1266618"/>
                    <a:gd name="connsiteY1" fmla="*/ 0 h 1257690"/>
                    <a:gd name="connsiteX0" fmla="*/ 1254569 w 1254569"/>
                    <a:gd name="connsiteY0" fmla="*/ 1257690 h 1257690"/>
                    <a:gd name="connsiteX1" fmla="*/ 0 w 1254569"/>
                    <a:gd name="connsiteY1" fmla="*/ 0 h 1257690"/>
                    <a:gd name="connsiteX0" fmla="*/ 1254569 w 1254569"/>
                    <a:gd name="connsiteY0" fmla="*/ 1257690 h 1257690"/>
                    <a:gd name="connsiteX1" fmla="*/ 0 w 1254569"/>
                    <a:gd name="connsiteY1" fmla="*/ 0 h 1257690"/>
                    <a:gd name="connsiteX0" fmla="*/ 1254569 w 1254569"/>
                    <a:gd name="connsiteY0" fmla="*/ 1257690 h 1257690"/>
                    <a:gd name="connsiteX1" fmla="*/ 0 w 1254569"/>
                    <a:gd name="connsiteY1" fmla="*/ 0 h 1257690"/>
                  </a:gdLst>
                  <a:ahLst/>
                  <a:cxnLst>
                    <a:cxn ang="0">
                      <a:pos x="connsiteX0" y="connsiteY0"/>
                    </a:cxn>
                    <a:cxn ang="0">
                      <a:pos x="connsiteX1" y="connsiteY1"/>
                    </a:cxn>
                  </a:cxnLst>
                  <a:rect l="l" t="t" r="r" b="b"/>
                  <a:pathLst>
                    <a:path w="1254569" h="1257690">
                      <a:moveTo>
                        <a:pt x="1254569" y="1257690"/>
                      </a:moveTo>
                      <a:cubicBezTo>
                        <a:pt x="1169786" y="877469"/>
                        <a:pt x="485808" y="400505"/>
                        <a:pt x="0" y="0"/>
                      </a:cubicBezTo>
                    </a:path>
                  </a:pathLst>
                </a:custGeom>
                <a:noFill/>
                <a:ln w="28575">
                  <a:solidFill>
                    <a:srgbClr val="3A001D"/>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3" name="Oval 52">
                  <a:extLst>
                    <a:ext uri="{FF2B5EF4-FFF2-40B4-BE49-F238E27FC236}">
                      <a16:creationId xmlns:a16="http://schemas.microsoft.com/office/drawing/2014/main" id="{57AFD202-B5C1-4CD8-12AC-EDA8B2013CFD}"/>
                    </a:ext>
                  </a:extLst>
                </p:cNvPr>
                <p:cNvSpPr/>
                <p:nvPr/>
              </p:nvSpPr>
              <p:spPr>
                <a:xfrm rot="13143087">
                  <a:off x="4132118" y="1225802"/>
                  <a:ext cx="411889" cy="13914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47" name="Group 46">
                <a:extLst>
                  <a:ext uri="{FF2B5EF4-FFF2-40B4-BE49-F238E27FC236}">
                    <a16:creationId xmlns:a16="http://schemas.microsoft.com/office/drawing/2014/main" id="{BF93240E-C9AF-6476-5CFC-27A7EEFC2D8E}"/>
                  </a:ext>
                </a:extLst>
              </p:cNvPr>
              <p:cNvGrpSpPr/>
              <p:nvPr/>
            </p:nvGrpSpPr>
            <p:grpSpPr>
              <a:xfrm rot="2079966" flipH="1">
                <a:off x="6435007" y="3139524"/>
                <a:ext cx="855148" cy="814574"/>
                <a:chOff x="4132118" y="1178151"/>
                <a:chExt cx="1320336" cy="1257690"/>
              </a:xfrm>
            </p:grpSpPr>
            <p:sp>
              <p:nvSpPr>
                <p:cNvPr id="48" name="Freeform: Shape 47">
                  <a:extLst>
                    <a:ext uri="{FF2B5EF4-FFF2-40B4-BE49-F238E27FC236}">
                      <a16:creationId xmlns:a16="http://schemas.microsoft.com/office/drawing/2014/main" id="{AED44899-1DBE-BB11-5C89-245F77F5FFB3}"/>
                    </a:ext>
                  </a:extLst>
                </p:cNvPr>
                <p:cNvSpPr/>
                <p:nvPr/>
              </p:nvSpPr>
              <p:spPr>
                <a:xfrm>
                  <a:off x="4197883" y="1178151"/>
                  <a:ext cx="1254569" cy="1257690"/>
                </a:xfrm>
                <a:custGeom>
                  <a:avLst/>
                  <a:gdLst>
                    <a:gd name="connsiteX0" fmla="*/ 411948 w 514036"/>
                    <a:gd name="connsiteY0" fmla="*/ 468123 h 468123"/>
                    <a:gd name="connsiteX1" fmla="*/ 0 w 514036"/>
                    <a:gd name="connsiteY1" fmla="*/ 0 h 468123"/>
                    <a:gd name="connsiteX0" fmla="*/ 1270173 w 1284766"/>
                    <a:gd name="connsiteY0" fmla="*/ 1242086 h 1242086"/>
                    <a:gd name="connsiteX1" fmla="*/ 0 w 1284766"/>
                    <a:gd name="connsiteY1" fmla="*/ 0 h 1242086"/>
                    <a:gd name="connsiteX0" fmla="*/ 1270173 w 1282041"/>
                    <a:gd name="connsiteY0" fmla="*/ 1242086 h 1242086"/>
                    <a:gd name="connsiteX1" fmla="*/ 0 w 1282041"/>
                    <a:gd name="connsiteY1" fmla="*/ 0 h 1242086"/>
                    <a:gd name="connsiteX0" fmla="*/ 1254569 w 1266618"/>
                    <a:gd name="connsiteY0" fmla="*/ 1257690 h 1257690"/>
                    <a:gd name="connsiteX1" fmla="*/ 0 w 1266618"/>
                    <a:gd name="connsiteY1" fmla="*/ 0 h 1257690"/>
                    <a:gd name="connsiteX0" fmla="*/ 1254569 w 1254569"/>
                    <a:gd name="connsiteY0" fmla="*/ 1257690 h 1257690"/>
                    <a:gd name="connsiteX1" fmla="*/ 0 w 1254569"/>
                    <a:gd name="connsiteY1" fmla="*/ 0 h 1257690"/>
                    <a:gd name="connsiteX0" fmla="*/ 1254569 w 1254569"/>
                    <a:gd name="connsiteY0" fmla="*/ 1257690 h 1257690"/>
                    <a:gd name="connsiteX1" fmla="*/ 0 w 1254569"/>
                    <a:gd name="connsiteY1" fmla="*/ 0 h 1257690"/>
                    <a:gd name="connsiteX0" fmla="*/ 1254569 w 1254569"/>
                    <a:gd name="connsiteY0" fmla="*/ 1257690 h 1257690"/>
                    <a:gd name="connsiteX1" fmla="*/ 0 w 1254569"/>
                    <a:gd name="connsiteY1" fmla="*/ 0 h 1257690"/>
                  </a:gdLst>
                  <a:ahLst/>
                  <a:cxnLst>
                    <a:cxn ang="0">
                      <a:pos x="connsiteX0" y="connsiteY0"/>
                    </a:cxn>
                    <a:cxn ang="0">
                      <a:pos x="connsiteX1" y="connsiteY1"/>
                    </a:cxn>
                  </a:cxnLst>
                  <a:rect l="l" t="t" r="r" b="b"/>
                  <a:pathLst>
                    <a:path w="1254569" h="1257690">
                      <a:moveTo>
                        <a:pt x="1254569" y="1257690"/>
                      </a:moveTo>
                      <a:cubicBezTo>
                        <a:pt x="1169786" y="877469"/>
                        <a:pt x="485808" y="400505"/>
                        <a:pt x="0" y="0"/>
                      </a:cubicBezTo>
                    </a:path>
                  </a:pathLst>
                </a:custGeom>
                <a:noFill/>
                <a:ln w="28575">
                  <a:solidFill>
                    <a:srgbClr val="DDF0C8"/>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9" name="Freeform: Shape 48">
                  <a:extLst>
                    <a:ext uri="{FF2B5EF4-FFF2-40B4-BE49-F238E27FC236}">
                      <a16:creationId xmlns:a16="http://schemas.microsoft.com/office/drawing/2014/main" id="{C6AC703D-8386-70F1-CEDA-55E5B1D4105D}"/>
                    </a:ext>
                  </a:extLst>
                </p:cNvPr>
                <p:cNvSpPr/>
                <p:nvPr/>
              </p:nvSpPr>
              <p:spPr>
                <a:xfrm rot="21419917">
                  <a:off x="4197883" y="1178152"/>
                  <a:ext cx="1254571" cy="1257688"/>
                </a:xfrm>
                <a:custGeom>
                  <a:avLst/>
                  <a:gdLst>
                    <a:gd name="connsiteX0" fmla="*/ 411948 w 514036"/>
                    <a:gd name="connsiteY0" fmla="*/ 468123 h 468123"/>
                    <a:gd name="connsiteX1" fmla="*/ 0 w 514036"/>
                    <a:gd name="connsiteY1" fmla="*/ 0 h 468123"/>
                    <a:gd name="connsiteX0" fmla="*/ 1270173 w 1284766"/>
                    <a:gd name="connsiteY0" fmla="*/ 1242086 h 1242086"/>
                    <a:gd name="connsiteX1" fmla="*/ 0 w 1284766"/>
                    <a:gd name="connsiteY1" fmla="*/ 0 h 1242086"/>
                    <a:gd name="connsiteX0" fmla="*/ 1270173 w 1282041"/>
                    <a:gd name="connsiteY0" fmla="*/ 1242086 h 1242086"/>
                    <a:gd name="connsiteX1" fmla="*/ 0 w 1282041"/>
                    <a:gd name="connsiteY1" fmla="*/ 0 h 1242086"/>
                    <a:gd name="connsiteX0" fmla="*/ 1254569 w 1266618"/>
                    <a:gd name="connsiteY0" fmla="*/ 1257690 h 1257690"/>
                    <a:gd name="connsiteX1" fmla="*/ 0 w 1266618"/>
                    <a:gd name="connsiteY1" fmla="*/ 0 h 1257690"/>
                    <a:gd name="connsiteX0" fmla="*/ 1254569 w 1254569"/>
                    <a:gd name="connsiteY0" fmla="*/ 1257690 h 1257690"/>
                    <a:gd name="connsiteX1" fmla="*/ 0 w 1254569"/>
                    <a:gd name="connsiteY1" fmla="*/ 0 h 1257690"/>
                    <a:gd name="connsiteX0" fmla="*/ 1254569 w 1254569"/>
                    <a:gd name="connsiteY0" fmla="*/ 1257690 h 1257690"/>
                    <a:gd name="connsiteX1" fmla="*/ 0 w 1254569"/>
                    <a:gd name="connsiteY1" fmla="*/ 0 h 1257690"/>
                    <a:gd name="connsiteX0" fmla="*/ 1254569 w 1254569"/>
                    <a:gd name="connsiteY0" fmla="*/ 1257690 h 1257690"/>
                    <a:gd name="connsiteX1" fmla="*/ 0 w 1254569"/>
                    <a:gd name="connsiteY1" fmla="*/ 0 h 1257690"/>
                  </a:gdLst>
                  <a:ahLst/>
                  <a:cxnLst>
                    <a:cxn ang="0">
                      <a:pos x="connsiteX0" y="connsiteY0"/>
                    </a:cxn>
                    <a:cxn ang="0">
                      <a:pos x="connsiteX1" y="connsiteY1"/>
                    </a:cxn>
                  </a:cxnLst>
                  <a:rect l="l" t="t" r="r" b="b"/>
                  <a:pathLst>
                    <a:path w="1254569" h="1257690">
                      <a:moveTo>
                        <a:pt x="1254569" y="1257690"/>
                      </a:moveTo>
                      <a:cubicBezTo>
                        <a:pt x="1169786" y="877469"/>
                        <a:pt x="485808" y="400505"/>
                        <a:pt x="0" y="0"/>
                      </a:cubicBezTo>
                    </a:path>
                  </a:pathLst>
                </a:custGeom>
                <a:noFill/>
                <a:ln w="28575">
                  <a:solidFill>
                    <a:srgbClr val="3A001D"/>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0" name="Oval 49">
                  <a:extLst>
                    <a:ext uri="{FF2B5EF4-FFF2-40B4-BE49-F238E27FC236}">
                      <a16:creationId xmlns:a16="http://schemas.microsoft.com/office/drawing/2014/main" id="{2DC91543-1619-F5B6-AB4D-141600BDAFC1}"/>
                    </a:ext>
                  </a:extLst>
                </p:cNvPr>
                <p:cNvSpPr/>
                <p:nvPr/>
              </p:nvSpPr>
              <p:spPr>
                <a:xfrm rot="13143087">
                  <a:off x="4132118" y="1225802"/>
                  <a:ext cx="411889" cy="13914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grpSp>
      <p:sp>
        <p:nvSpPr>
          <p:cNvPr id="6" name="TextBox 5">
            <a:extLst>
              <a:ext uri="{FF2B5EF4-FFF2-40B4-BE49-F238E27FC236}">
                <a16:creationId xmlns:a16="http://schemas.microsoft.com/office/drawing/2014/main" id="{8B128831-4B2D-9A19-E6D5-BDD36027FDD9}"/>
              </a:ext>
            </a:extLst>
          </p:cNvPr>
          <p:cNvSpPr txBox="1"/>
          <p:nvPr/>
        </p:nvSpPr>
        <p:spPr>
          <a:xfrm>
            <a:off x="1800000" y="1912766"/>
            <a:ext cx="8430623" cy="3758337"/>
          </a:xfrm>
          <a:prstGeom prst="rect">
            <a:avLst/>
          </a:prstGeom>
          <a:noFill/>
        </p:spPr>
        <p:txBody>
          <a:bodyPr wrap="square">
            <a:spAutoFit/>
          </a:bodyPr>
          <a:lstStyle/>
          <a:p>
            <a:pPr>
              <a:lnSpc>
                <a:spcPct val="107000"/>
              </a:lnSpc>
              <a:spcAft>
                <a:spcPts val="800"/>
              </a:spcAft>
            </a:pPr>
            <a:r>
              <a:rPr lang="en-US" sz="3200" b="1" kern="100" dirty="0">
                <a:effectLst/>
                <a:latin typeface="Alegreya Sans" panose="00000500000000000000" pitchFamily="50" charset="0"/>
                <a:ea typeface="Calibri" panose="020F0502020204030204" pitchFamily="34" charset="0"/>
                <a:cs typeface="Times New Roman" panose="02020603050405020304" pitchFamily="18" charset="0"/>
              </a:rPr>
              <a:t>Once in God's garden, songbirds were common,</a:t>
            </a:r>
          </a:p>
          <a:p>
            <a:pPr>
              <a:lnSpc>
                <a:spcPct val="107000"/>
              </a:lnSpc>
              <a:spcAft>
                <a:spcPts val="800"/>
              </a:spcAft>
            </a:pPr>
            <a:r>
              <a:rPr lang="en-US" sz="3200" b="1" kern="100" dirty="0">
                <a:effectLst/>
                <a:latin typeface="Alegreya Sans" panose="00000500000000000000" pitchFamily="50" charset="0"/>
                <a:ea typeface="Calibri" panose="020F0502020204030204" pitchFamily="34" charset="0"/>
                <a:cs typeface="Times New Roman" panose="02020603050405020304" pitchFamily="18" charset="0"/>
              </a:rPr>
              <a:t>greeting the morning, up in the trees.</a:t>
            </a:r>
          </a:p>
          <a:p>
            <a:pPr>
              <a:lnSpc>
                <a:spcPct val="107000"/>
              </a:lnSpc>
              <a:spcAft>
                <a:spcPts val="800"/>
              </a:spcAft>
            </a:pPr>
            <a:r>
              <a:rPr lang="en-US" sz="3200" b="1" kern="100" dirty="0">
                <a:effectLst/>
                <a:latin typeface="Alegreya Sans" panose="00000500000000000000" pitchFamily="50" charset="0"/>
                <a:ea typeface="Calibri" panose="020F0502020204030204" pitchFamily="34" charset="0"/>
                <a:cs typeface="Times New Roman" panose="02020603050405020304" pitchFamily="18" charset="0"/>
              </a:rPr>
              <a:t>Robin and blackbird, </a:t>
            </a:r>
          </a:p>
          <a:p>
            <a:pPr>
              <a:lnSpc>
                <a:spcPct val="107000"/>
              </a:lnSpc>
              <a:spcAft>
                <a:spcPts val="800"/>
              </a:spcAft>
            </a:pPr>
            <a:r>
              <a:rPr lang="en-US" sz="3200" b="1" kern="100" dirty="0">
                <a:effectLst/>
                <a:latin typeface="Alegreya Sans" panose="00000500000000000000" pitchFamily="50" charset="0"/>
                <a:ea typeface="Calibri" panose="020F0502020204030204" pitchFamily="34" charset="0"/>
                <a:cs typeface="Times New Roman" panose="02020603050405020304" pitchFamily="18" charset="0"/>
              </a:rPr>
              <a:t>chiff-chaff and chaffinch, </a:t>
            </a:r>
          </a:p>
          <a:p>
            <a:pPr>
              <a:lnSpc>
                <a:spcPct val="107000"/>
              </a:lnSpc>
              <a:spcAft>
                <a:spcPts val="800"/>
              </a:spcAft>
            </a:pPr>
            <a:r>
              <a:rPr lang="en-US" sz="3200" b="1" kern="100" dirty="0">
                <a:effectLst/>
                <a:latin typeface="Alegreya Sans" panose="00000500000000000000" pitchFamily="50" charset="0"/>
                <a:ea typeface="Calibri" panose="020F0502020204030204" pitchFamily="34" charset="0"/>
                <a:cs typeface="Times New Roman" panose="02020603050405020304" pitchFamily="18" charset="0"/>
              </a:rPr>
              <a:t>chorus of difference, blessed by the breeze.</a:t>
            </a:r>
          </a:p>
          <a:p>
            <a:pPr>
              <a:lnSpc>
                <a:spcPct val="107000"/>
              </a:lnSpc>
              <a:spcAft>
                <a:spcPts val="800"/>
              </a:spcAft>
            </a:pPr>
            <a:endParaRPr lang="en-US" sz="3200" b="1" kern="100" dirty="0">
              <a:effectLst/>
              <a:latin typeface="Alegreya Sans" panose="00000500000000000000" pitchFamily="50"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4351165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7" name="Group 56">
            <a:extLst>
              <a:ext uri="{FF2B5EF4-FFF2-40B4-BE49-F238E27FC236}">
                <a16:creationId xmlns:a16="http://schemas.microsoft.com/office/drawing/2014/main" id="{BB251B48-4FC1-0674-EE97-DE1546EBB599}"/>
              </a:ext>
            </a:extLst>
          </p:cNvPr>
          <p:cNvGrpSpPr/>
          <p:nvPr/>
        </p:nvGrpSpPr>
        <p:grpSpPr>
          <a:xfrm>
            <a:off x="-857218" y="-3541681"/>
            <a:ext cx="14400000" cy="13133931"/>
            <a:chOff x="-857218" y="-3541681"/>
            <a:chExt cx="14400000" cy="13133931"/>
          </a:xfrm>
        </p:grpSpPr>
        <p:pic>
          <p:nvPicPr>
            <p:cNvPr id="40" name="Picture 39">
              <a:extLst>
                <a:ext uri="{FF2B5EF4-FFF2-40B4-BE49-F238E27FC236}">
                  <a16:creationId xmlns:a16="http://schemas.microsoft.com/office/drawing/2014/main" id="{D3808D7B-E0F9-BACB-C767-B1CA981B6CD9}"/>
                </a:ext>
              </a:extLst>
            </p:cNvPr>
            <p:cNvPicPr>
              <a:picLocks noChangeAspect="1"/>
            </p:cNvPicPr>
            <p:nvPr/>
          </p:nvPicPr>
          <p:blipFill>
            <a:blip r:embed="rId2">
              <a:alphaModFix amt="5000"/>
            </a:blip>
            <a:stretch>
              <a:fillRect/>
            </a:stretch>
          </p:blipFill>
          <p:spPr>
            <a:xfrm>
              <a:off x="-857218" y="-3541681"/>
              <a:ext cx="14400000" cy="13133931"/>
            </a:xfrm>
            <a:prstGeom prst="rect">
              <a:avLst/>
            </a:prstGeom>
          </p:spPr>
        </p:pic>
        <p:grpSp>
          <p:nvGrpSpPr>
            <p:cNvPr id="41" name="Group 40">
              <a:extLst>
                <a:ext uri="{FF2B5EF4-FFF2-40B4-BE49-F238E27FC236}">
                  <a16:creationId xmlns:a16="http://schemas.microsoft.com/office/drawing/2014/main" id="{27096072-9163-84B8-259F-02463A36D76E}"/>
                </a:ext>
              </a:extLst>
            </p:cNvPr>
            <p:cNvGrpSpPr/>
            <p:nvPr/>
          </p:nvGrpSpPr>
          <p:grpSpPr>
            <a:xfrm rot="480753" flipH="1">
              <a:off x="10436587" y="400002"/>
              <a:ext cx="1161516" cy="882011"/>
              <a:chOff x="3379286" y="1031050"/>
              <a:chExt cx="5209971" cy="3956252"/>
            </a:xfrm>
          </p:grpSpPr>
          <p:pic>
            <p:nvPicPr>
              <p:cNvPr id="42" name="Picture 41">
                <a:extLst>
                  <a:ext uri="{FF2B5EF4-FFF2-40B4-BE49-F238E27FC236}">
                    <a16:creationId xmlns:a16="http://schemas.microsoft.com/office/drawing/2014/main" id="{9D69A2E5-1B19-4941-39A6-90BA904B9D99}"/>
                  </a:ext>
                </a:extLst>
              </p:cNvPr>
              <p:cNvPicPr>
                <a:picLocks noChangeAspect="1"/>
              </p:cNvPicPr>
              <p:nvPr/>
            </p:nvPicPr>
            <p:blipFill>
              <a:blip r:embed="rId3"/>
              <a:stretch>
                <a:fillRect/>
              </a:stretch>
            </p:blipFill>
            <p:spPr>
              <a:xfrm rot="19850203">
                <a:off x="3992475" y="3765857"/>
                <a:ext cx="4596782" cy="1221445"/>
              </a:xfrm>
              <a:prstGeom prst="rect">
                <a:avLst/>
              </a:prstGeom>
            </p:spPr>
          </p:pic>
          <p:pic>
            <p:nvPicPr>
              <p:cNvPr id="43" name="Picture 42">
                <a:extLst>
                  <a:ext uri="{FF2B5EF4-FFF2-40B4-BE49-F238E27FC236}">
                    <a16:creationId xmlns:a16="http://schemas.microsoft.com/office/drawing/2014/main" id="{E631E82C-C415-B91A-16C2-2541BE6311AD}"/>
                  </a:ext>
                </a:extLst>
              </p:cNvPr>
              <p:cNvPicPr>
                <a:picLocks noChangeAspect="1"/>
              </p:cNvPicPr>
              <p:nvPr/>
            </p:nvPicPr>
            <p:blipFill>
              <a:blip r:embed="rId3"/>
              <a:stretch>
                <a:fillRect/>
              </a:stretch>
            </p:blipFill>
            <p:spPr>
              <a:xfrm rot="17993200" flipV="1">
                <a:off x="2886892" y="1523444"/>
                <a:ext cx="3788420" cy="2803632"/>
              </a:xfrm>
              <a:prstGeom prst="rect">
                <a:avLst/>
              </a:prstGeom>
            </p:spPr>
          </p:pic>
          <p:sp>
            <p:nvSpPr>
              <p:cNvPr id="44" name="Oval 43">
                <a:extLst>
                  <a:ext uri="{FF2B5EF4-FFF2-40B4-BE49-F238E27FC236}">
                    <a16:creationId xmlns:a16="http://schemas.microsoft.com/office/drawing/2014/main" id="{EAC4CC70-9228-4C3D-C7F3-BD9421AF4765}"/>
                  </a:ext>
                </a:extLst>
              </p:cNvPr>
              <p:cNvSpPr/>
              <p:nvPr/>
            </p:nvSpPr>
            <p:spPr>
              <a:xfrm rot="3361781">
                <a:off x="5067244" y="3663935"/>
                <a:ext cx="392031" cy="1102272"/>
              </a:xfrm>
              <a:prstGeom prst="ellipse">
                <a:avLst/>
              </a:prstGeom>
              <a:solidFill>
                <a:srgbClr val="3A00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45" name="Group 44">
                <a:extLst>
                  <a:ext uri="{FF2B5EF4-FFF2-40B4-BE49-F238E27FC236}">
                    <a16:creationId xmlns:a16="http://schemas.microsoft.com/office/drawing/2014/main" id="{44D38366-B5C6-67D6-247E-88DDD74E4D4F}"/>
                  </a:ext>
                </a:extLst>
              </p:cNvPr>
              <p:cNvGrpSpPr/>
              <p:nvPr/>
            </p:nvGrpSpPr>
            <p:grpSpPr>
              <a:xfrm rot="3361781">
                <a:off x="5760526" y="3359154"/>
                <a:ext cx="392031" cy="793690"/>
                <a:chOff x="5755912" y="2316976"/>
                <a:chExt cx="605290" cy="1225446"/>
              </a:xfrm>
            </p:grpSpPr>
            <p:sp>
              <p:nvSpPr>
                <p:cNvPr id="54" name="Oval 53">
                  <a:extLst>
                    <a:ext uri="{FF2B5EF4-FFF2-40B4-BE49-F238E27FC236}">
                      <a16:creationId xmlns:a16="http://schemas.microsoft.com/office/drawing/2014/main" id="{69D455B7-EEE4-C01C-7822-A906B0D1DB8E}"/>
                    </a:ext>
                  </a:extLst>
                </p:cNvPr>
                <p:cNvSpPr/>
                <p:nvPr/>
              </p:nvSpPr>
              <p:spPr>
                <a:xfrm rot="18682836">
                  <a:off x="5767828" y="2369655"/>
                  <a:ext cx="237732" cy="13914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5" name="Oval 54">
                  <a:extLst>
                    <a:ext uri="{FF2B5EF4-FFF2-40B4-BE49-F238E27FC236}">
                      <a16:creationId xmlns:a16="http://schemas.microsoft.com/office/drawing/2014/main" id="{93A57DDB-9B46-40E0-0DCC-17000D2AD328}"/>
                    </a:ext>
                  </a:extLst>
                </p:cNvPr>
                <p:cNvSpPr/>
                <p:nvPr/>
              </p:nvSpPr>
              <p:spPr>
                <a:xfrm rot="2917164" flipH="1">
                  <a:off x="6092841" y="2366268"/>
                  <a:ext cx="237732" cy="13914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6" name="Oval 55">
                  <a:extLst>
                    <a:ext uri="{FF2B5EF4-FFF2-40B4-BE49-F238E27FC236}">
                      <a16:creationId xmlns:a16="http://schemas.microsoft.com/office/drawing/2014/main" id="{94D9BD69-5E7B-2561-9FF5-62B569F2F055}"/>
                    </a:ext>
                  </a:extLst>
                </p:cNvPr>
                <p:cNvSpPr/>
                <p:nvPr/>
              </p:nvSpPr>
              <p:spPr>
                <a:xfrm>
                  <a:off x="5755912" y="2342255"/>
                  <a:ext cx="605290" cy="1200167"/>
                </a:xfrm>
                <a:prstGeom prst="ellipse">
                  <a:avLst/>
                </a:prstGeom>
                <a:solidFill>
                  <a:srgbClr val="3A00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46" name="Group 45">
                <a:extLst>
                  <a:ext uri="{FF2B5EF4-FFF2-40B4-BE49-F238E27FC236}">
                    <a16:creationId xmlns:a16="http://schemas.microsoft.com/office/drawing/2014/main" id="{ABA56984-DD49-6E51-F4A7-88BA1078352A}"/>
                  </a:ext>
                </a:extLst>
              </p:cNvPr>
              <p:cNvGrpSpPr/>
              <p:nvPr/>
            </p:nvGrpSpPr>
            <p:grpSpPr>
              <a:xfrm rot="3361781">
                <a:off x="5901545" y="2549265"/>
                <a:ext cx="855147" cy="814574"/>
                <a:chOff x="4132118" y="1178151"/>
                <a:chExt cx="1320334" cy="1257690"/>
              </a:xfrm>
            </p:grpSpPr>
            <p:sp>
              <p:nvSpPr>
                <p:cNvPr id="51" name="Freeform: Shape 50">
                  <a:extLst>
                    <a:ext uri="{FF2B5EF4-FFF2-40B4-BE49-F238E27FC236}">
                      <a16:creationId xmlns:a16="http://schemas.microsoft.com/office/drawing/2014/main" id="{E2120D69-8244-F087-93D8-0595A321F7BC}"/>
                    </a:ext>
                  </a:extLst>
                </p:cNvPr>
                <p:cNvSpPr/>
                <p:nvPr/>
              </p:nvSpPr>
              <p:spPr>
                <a:xfrm>
                  <a:off x="4197883" y="1178151"/>
                  <a:ext cx="1254569" cy="1257690"/>
                </a:xfrm>
                <a:custGeom>
                  <a:avLst/>
                  <a:gdLst>
                    <a:gd name="connsiteX0" fmla="*/ 411948 w 514036"/>
                    <a:gd name="connsiteY0" fmla="*/ 468123 h 468123"/>
                    <a:gd name="connsiteX1" fmla="*/ 0 w 514036"/>
                    <a:gd name="connsiteY1" fmla="*/ 0 h 468123"/>
                    <a:gd name="connsiteX0" fmla="*/ 1270173 w 1284766"/>
                    <a:gd name="connsiteY0" fmla="*/ 1242086 h 1242086"/>
                    <a:gd name="connsiteX1" fmla="*/ 0 w 1284766"/>
                    <a:gd name="connsiteY1" fmla="*/ 0 h 1242086"/>
                    <a:gd name="connsiteX0" fmla="*/ 1270173 w 1282041"/>
                    <a:gd name="connsiteY0" fmla="*/ 1242086 h 1242086"/>
                    <a:gd name="connsiteX1" fmla="*/ 0 w 1282041"/>
                    <a:gd name="connsiteY1" fmla="*/ 0 h 1242086"/>
                    <a:gd name="connsiteX0" fmla="*/ 1254569 w 1266618"/>
                    <a:gd name="connsiteY0" fmla="*/ 1257690 h 1257690"/>
                    <a:gd name="connsiteX1" fmla="*/ 0 w 1266618"/>
                    <a:gd name="connsiteY1" fmla="*/ 0 h 1257690"/>
                    <a:gd name="connsiteX0" fmla="*/ 1254569 w 1254569"/>
                    <a:gd name="connsiteY0" fmla="*/ 1257690 h 1257690"/>
                    <a:gd name="connsiteX1" fmla="*/ 0 w 1254569"/>
                    <a:gd name="connsiteY1" fmla="*/ 0 h 1257690"/>
                    <a:gd name="connsiteX0" fmla="*/ 1254569 w 1254569"/>
                    <a:gd name="connsiteY0" fmla="*/ 1257690 h 1257690"/>
                    <a:gd name="connsiteX1" fmla="*/ 0 w 1254569"/>
                    <a:gd name="connsiteY1" fmla="*/ 0 h 1257690"/>
                    <a:gd name="connsiteX0" fmla="*/ 1254569 w 1254569"/>
                    <a:gd name="connsiteY0" fmla="*/ 1257690 h 1257690"/>
                    <a:gd name="connsiteX1" fmla="*/ 0 w 1254569"/>
                    <a:gd name="connsiteY1" fmla="*/ 0 h 1257690"/>
                  </a:gdLst>
                  <a:ahLst/>
                  <a:cxnLst>
                    <a:cxn ang="0">
                      <a:pos x="connsiteX0" y="connsiteY0"/>
                    </a:cxn>
                    <a:cxn ang="0">
                      <a:pos x="connsiteX1" y="connsiteY1"/>
                    </a:cxn>
                  </a:cxnLst>
                  <a:rect l="l" t="t" r="r" b="b"/>
                  <a:pathLst>
                    <a:path w="1254569" h="1257690">
                      <a:moveTo>
                        <a:pt x="1254569" y="1257690"/>
                      </a:moveTo>
                      <a:cubicBezTo>
                        <a:pt x="1169786" y="877469"/>
                        <a:pt x="485808" y="400505"/>
                        <a:pt x="0" y="0"/>
                      </a:cubicBezTo>
                    </a:path>
                  </a:pathLst>
                </a:custGeom>
                <a:noFill/>
                <a:ln w="28575">
                  <a:solidFill>
                    <a:srgbClr val="DDF0C8"/>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2" name="Freeform: Shape 51">
                  <a:extLst>
                    <a:ext uri="{FF2B5EF4-FFF2-40B4-BE49-F238E27FC236}">
                      <a16:creationId xmlns:a16="http://schemas.microsoft.com/office/drawing/2014/main" id="{3999A7BA-61B7-1DC4-E642-9D50A6624BD4}"/>
                    </a:ext>
                  </a:extLst>
                </p:cNvPr>
                <p:cNvSpPr/>
                <p:nvPr/>
              </p:nvSpPr>
              <p:spPr>
                <a:xfrm>
                  <a:off x="4197882" y="1178151"/>
                  <a:ext cx="1254569" cy="1257690"/>
                </a:xfrm>
                <a:custGeom>
                  <a:avLst/>
                  <a:gdLst>
                    <a:gd name="connsiteX0" fmla="*/ 411948 w 514036"/>
                    <a:gd name="connsiteY0" fmla="*/ 468123 h 468123"/>
                    <a:gd name="connsiteX1" fmla="*/ 0 w 514036"/>
                    <a:gd name="connsiteY1" fmla="*/ 0 h 468123"/>
                    <a:gd name="connsiteX0" fmla="*/ 1270173 w 1284766"/>
                    <a:gd name="connsiteY0" fmla="*/ 1242086 h 1242086"/>
                    <a:gd name="connsiteX1" fmla="*/ 0 w 1284766"/>
                    <a:gd name="connsiteY1" fmla="*/ 0 h 1242086"/>
                    <a:gd name="connsiteX0" fmla="*/ 1270173 w 1282041"/>
                    <a:gd name="connsiteY0" fmla="*/ 1242086 h 1242086"/>
                    <a:gd name="connsiteX1" fmla="*/ 0 w 1282041"/>
                    <a:gd name="connsiteY1" fmla="*/ 0 h 1242086"/>
                    <a:gd name="connsiteX0" fmla="*/ 1254569 w 1266618"/>
                    <a:gd name="connsiteY0" fmla="*/ 1257690 h 1257690"/>
                    <a:gd name="connsiteX1" fmla="*/ 0 w 1266618"/>
                    <a:gd name="connsiteY1" fmla="*/ 0 h 1257690"/>
                    <a:gd name="connsiteX0" fmla="*/ 1254569 w 1254569"/>
                    <a:gd name="connsiteY0" fmla="*/ 1257690 h 1257690"/>
                    <a:gd name="connsiteX1" fmla="*/ 0 w 1254569"/>
                    <a:gd name="connsiteY1" fmla="*/ 0 h 1257690"/>
                    <a:gd name="connsiteX0" fmla="*/ 1254569 w 1254569"/>
                    <a:gd name="connsiteY0" fmla="*/ 1257690 h 1257690"/>
                    <a:gd name="connsiteX1" fmla="*/ 0 w 1254569"/>
                    <a:gd name="connsiteY1" fmla="*/ 0 h 1257690"/>
                    <a:gd name="connsiteX0" fmla="*/ 1254569 w 1254569"/>
                    <a:gd name="connsiteY0" fmla="*/ 1257690 h 1257690"/>
                    <a:gd name="connsiteX1" fmla="*/ 0 w 1254569"/>
                    <a:gd name="connsiteY1" fmla="*/ 0 h 1257690"/>
                  </a:gdLst>
                  <a:ahLst/>
                  <a:cxnLst>
                    <a:cxn ang="0">
                      <a:pos x="connsiteX0" y="connsiteY0"/>
                    </a:cxn>
                    <a:cxn ang="0">
                      <a:pos x="connsiteX1" y="connsiteY1"/>
                    </a:cxn>
                  </a:cxnLst>
                  <a:rect l="l" t="t" r="r" b="b"/>
                  <a:pathLst>
                    <a:path w="1254569" h="1257690">
                      <a:moveTo>
                        <a:pt x="1254569" y="1257690"/>
                      </a:moveTo>
                      <a:cubicBezTo>
                        <a:pt x="1169786" y="877469"/>
                        <a:pt x="485808" y="400505"/>
                        <a:pt x="0" y="0"/>
                      </a:cubicBezTo>
                    </a:path>
                  </a:pathLst>
                </a:custGeom>
                <a:noFill/>
                <a:ln w="28575">
                  <a:solidFill>
                    <a:srgbClr val="3A001D"/>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3" name="Oval 52">
                  <a:extLst>
                    <a:ext uri="{FF2B5EF4-FFF2-40B4-BE49-F238E27FC236}">
                      <a16:creationId xmlns:a16="http://schemas.microsoft.com/office/drawing/2014/main" id="{57AFD202-B5C1-4CD8-12AC-EDA8B2013CFD}"/>
                    </a:ext>
                  </a:extLst>
                </p:cNvPr>
                <p:cNvSpPr/>
                <p:nvPr/>
              </p:nvSpPr>
              <p:spPr>
                <a:xfrm rot="13143087">
                  <a:off x="4132118" y="1225802"/>
                  <a:ext cx="411889" cy="13914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47" name="Group 46">
                <a:extLst>
                  <a:ext uri="{FF2B5EF4-FFF2-40B4-BE49-F238E27FC236}">
                    <a16:creationId xmlns:a16="http://schemas.microsoft.com/office/drawing/2014/main" id="{BF93240E-C9AF-6476-5CFC-27A7EEFC2D8E}"/>
                  </a:ext>
                </a:extLst>
              </p:cNvPr>
              <p:cNvGrpSpPr/>
              <p:nvPr/>
            </p:nvGrpSpPr>
            <p:grpSpPr>
              <a:xfrm rot="2079966" flipH="1">
                <a:off x="6435007" y="3139524"/>
                <a:ext cx="855148" cy="814574"/>
                <a:chOff x="4132118" y="1178151"/>
                <a:chExt cx="1320336" cy="1257690"/>
              </a:xfrm>
            </p:grpSpPr>
            <p:sp>
              <p:nvSpPr>
                <p:cNvPr id="48" name="Freeform: Shape 47">
                  <a:extLst>
                    <a:ext uri="{FF2B5EF4-FFF2-40B4-BE49-F238E27FC236}">
                      <a16:creationId xmlns:a16="http://schemas.microsoft.com/office/drawing/2014/main" id="{AED44899-1DBE-BB11-5C89-245F77F5FFB3}"/>
                    </a:ext>
                  </a:extLst>
                </p:cNvPr>
                <p:cNvSpPr/>
                <p:nvPr/>
              </p:nvSpPr>
              <p:spPr>
                <a:xfrm>
                  <a:off x="4197883" y="1178151"/>
                  <a:ext cx="1254569" cy="1257690"/>
                </a:xfrm>
                <a:custGeom>
                  <a:avLst/>
                  <a:gdLst>
                    <a:gd name="connsiteX0" fmla="*/ 411948 w 514036"/>
                    <a:gd name="connsiteY0" fmla="*/ 468123 h 468123"/>
                    <a:gd name="connsiteX1" fmla="*/ 0 w 514036"/>
                    <a:gd name="connsiteY1" fmla="*/ 0 h 468123"/>
                    <a:gd name="connsiteX0" fmla="*/ 1270173 w 1284766"/>
                    <a:gd name="connsiteY0" fmla="*/ 1242086 h 1242086"/>
                    <a:gd name="connsiteX1" fmla="*/ 0 w 1284766"/>
                    <a:gd name="connsiteY1" fmla="*/ 0 h 1242086"/>
                    <a:gd name="connsiteX0" fmla="*/ 1270173 w 1282041"/>
                    <a:gd name="connsiteY0" fmla="*/ 1242086 h 1242086"/>
                    <a:gd name="connsiteX1" fmla="*/ 0 w 1282041"/>
                    <a:gd name="connsiteY1" fmla="*/ 0 h 1242086"/>
                    <a:gd name="connsiteX0" fmla="*/ 1254569 w 1266618"/>
                    <a:gd name="connsiteY0" fmla="*/ 1257690 h 1257690"/>
                    <a:gd name="connsiteX1" fmla="*/ 0 w 1266618"/>
                    <a:gd name="connsiteY1" fmla="*/ 0 h 1257690"/>
                    <a:gd name="connsiteX0" fmla="*/ 1254569 w 1254569"/>
                    <a:gd name="connsiteY0" fmla="*/ 1257690 h 1257690"/>
                    <a:gd name="connsiteX1" fmla="*/ 0 w 1254569"/>
                    <a:gd name="connsiteY1" fmla="*/ 0 h 1257690"/>
                    <a:gd name="connsiteX0" fmla="*/ 1254569 w 1254569"/>
                    <a:gd name="connsiteY0" fmla="*/ 1257690 h 1257690"/>
                    <a:gd name="connsiteX1" fmla="*/ 0 w 1254569"/>
                    <a:gd name="connsiteY1" fmla="*/ 0 h 1257690"/>
                    <a:gd name="connsiteX0" fmla="*/ 1254569 w 1254569"/>
                    <a:gd name="connsiteY0" fmla="*/ 1257690 h 1257690"/>
                    <a:gd name="connsiteX1" fmla="*/ 0 w 1254569"/>
                    <a:gd name="connsiteY1" fmla="*/ 0 h 1257690"/>
                  </a:gdLst>
                  <a:ahLst/>
                  <a:cxnLst>
                    <a:cxn ang="0">
                      <a:pos x="connsiteX0" y="connsiteY0"/>
                    </a:cxn>
                    <a:cxn ang="0">
                      <a:pos x="connsiteX1" y="connsiteY1"/>
                    </a:cxn>
                  </a:cxnLst>
                  <a:rect l="l" t="t" r="r" b="b"/>
                  <a:pathLst>
                    <a:path w="1254569" h="1257690">
                      <a:moveTo>
                        <a:pt x="1254569" y="1257690"/>
                      </a:moveTo>
                      <a:cubicBezTo>
                        <a:pt x="1169786" y="877469"/>
                        <a:pt x="485808" y="400505"/>
                        <a:pt x="0" y="0"/>
                      </a:cubicBezTo>
                    </a:path>
                  </a:pathLst>
                </a:custGeom>
                <a:noFill/>
                <a:ln w="28575">
                  <a:solidFill>
                    <a:srgbClr val="DDF0C8"/>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9" name="Freeform: Shape 48">
                  <a:extLst>
                    <a:ext uri="{FF2B5EF4-FFF2-40B4-BE49-F238E27FC236}">
                      <a16:creationId xmlns:a16="http://schemas.microsoft.com/office/drawing/2014/main" id="{C6AC703D-8386-70F1-CEDA-55E5B1D4105D}"/>
                    </a:ext>
                  </a:extLst>
                </p:cNvPr>
                <p:cNvSpPr/>
                <p:nvPr/>
              </p:nvSpPr>
              <p:spPr>
                <a:xfrm rot="21419917">
                  <a:off x="4197883" y="1178152"/>
                  <a:ext cx="1254571" cy="1257688"/>
                </a:xfrm>
                <a:custGeom>
                  <a:avLst/>
                  <a:gdLst>
                    <a:gd name="connsiteX0" fmla="*/ 411948 w 514036"/>
                    <a:gd name="connsiteY0" fmla="*/ 468123 h 468123"/>
                    <a:gd name="connsiteX1" fmla="*/ 0 w 514036"/>
                    <a:gd name="connsiteY1" fmla="*/ 0 h 468123"/>
                    <a:gd name="connsiteX0" fmla="*/ 1270173 w 1284766"/>
                    <a:gd name="connsiteY0" fmla="*/ 1242086 h 1242086"/>
                    <a:gd name="connsiteX1" fmla="*/ 0 w 1284766"/>
                    <a:gd name="connsiteY1" fmla="*/ 0 h 1242086"/>
                    <a:gd name="connsiteX0" fmla="*/ 1270173 w 1282041"/>
                    <a:gd name="connsiteY0" fmla="*/ 1242086 h 1242086"/>
                    <a:gd name="connsiteX1" fmla="*/ 0 w 1282041"/>
                    <a:gd name="connsiteY1" fmla="*/ 0 h 1242086"/>
                    <a:gd name="connsiteX0" fmla="*/ 1254569 w 1266618"/>
                    <a:gd name="connsiteY0" fmla="*/ 1257690 h 1257690"/>
                    <a:gd name="connsiteX1" fmla="*/ 0 w 1266618"/>
                    <a:gd name="connsiteY1" fmla="*/ 0 h 1257690"/>
                    <a:gd name="connsiteX0" fmla="*/ 1254569 w 1254569"/>
                    <a:gd name="connsiteY0" fmla="*/ 1257690 h 1257690"/>
                    <a:gd name="connsiteX1" fmla="*/ 0 w 1254569"/>
                    <a:gd name="connsiteY1" fmla="*/ 0 h 1257690"/>
                    <a:gd name="connsiteX0" fmla="*/ 1254569 w 1254569"/>
                    <a:gd name="connsiteY0" fmla="*/ 1257690 h 1257690"/>
                    <a:gd name="connsiteX1" fmla="*/ 0 w 1254569"/>
                    <a:gd name="connsiteY1" fmla="*/ 0 h 1257690"/>
                    <a:gd name="connsiteX0" fmla="*/ 1254569 w 1254569"/>
                    <a:gd name="connsiteY0" fmla="*/ 1257690 h 1257690"/>
                    <a:gd name="connsiteX1" fmla="*/ 0 w 1254569"/>
                    <a:gd name="connsiteY1" fmla="*/ 0 h 1257690"/>
                  </a:gdLst>
                  <a:ahLst/>
                  <a:cxnLst>
                    <a:cxn ang="0">
                      <a:pos x="connsiteX0" y="connsiteY0"/>
                    </a:cxn>
                    <a:cxn ang="0">
                      <a:pos x="connsiteX1" y="connsiteY1"/>
                    </a:cxn>
                  </a:cxnLst>
                  <a:rect l="l" t="t" r="r" b="b"/>
                  <a:pathLst>
                    <a:path w="1254569" h="1257690">
                      <a:moveTo>
                        <a:pt x="1254569" y="1257690"/>
                      </a:moveTo>
                      <a:cubicBezTo>
                        <a:pt x="1169786" y="877469"/>
                        <a:pt x="485808" y="400505"/>
                        <a:pt x="0" y="0"/>
                      </a:cubicBezTo>
                    </a:path>
                  </a:pathLst>
                </a:custGeom>
                <a:noFill/>
                <a:ln w="28575">
                  <a:solidFill>
                    <a:srgbClr val="3A001D"/>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0" name="Oval 49">
                  <a:extLst>
                    <a:ext uri="{FF2B5EF4-FFF2-40B4-BE49-F238E27FC236}">
                      <a16:creationId xmlns:a16="http://schemas.microsoft.com/office/drawing/2014/main" id="{2DC91543-1619-F5B6-AB4D-141600BDAFC1}"/>
                    </a:ext>
                  </a:extLst>
                </p:cNvPr>
                <p:cNvSpPr/>
                <p:nvPr/>
              </p:nvSpPr>
              <p:spPr>
                <a:xfrm rot="13143087">
                  <a:off x="4132118" y="1225802"/>
                  <a:ext cx="411889" cy="13914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grpSp>
      <p:sp>
        <p:nvSpPr>
          <p:cNvPr id="6" name="TextBox 5">
            <a:extLst>
              <a:ext uri="{FF2B5EF4-FFF2-40B4-BE49-F238E27FC236}">
                <a16:creationId xmlns:a16="http://schemas.microsoft.com/office/drawing/2014/main" id="{8B128831-4B2D-9A19-E6D5-BDD36027FDD9}"/>
              </a:ext>
            </a:extLst>
          </p:cNvPr>
          <p:cNvSpPr txBox="1"/>
          <p:nvPr/>
        </p:nvSpPr>
        <p:spPr>
          <a:xfrm>
            <a:off x="1800000" y="1915167"/>
            <a:ext cx="9597717" cy="3758337"/>
          </a:xfrm>
          <a:prstGeom prst="rect">
            <a:avLst/>
          </a:prstGeom>
          <a:noFill/>
        </p:spPr>
        <p:txBody>
          <a:bodyPr wrap="square">
            <a:spAutoFit/>
          </a:bodyPr>
          <a:lstStyle/>
          <a:p>
            <a:pPr>
              <a:lnSpc>
                <a:spcPct val="107000"/>
              </a:lnSpc>
              <a:spcAft>
                <a:spcPts val="800"/>
              </a:spcAft>
            </a:pPr>
            <a:r>
              <a:rPr lang="en-US" sz="3200" b="1" kern="100" dirty="0">
                <a:effectLst/>
                <a:latin typeface="Alegreya Sans" panose="00000500000000000000" pitchFamily="50" charset="0"/>
                <a:ea typeface="Calibri" panose="020F0502020204030204" pitchFamily="34" charset="0"/>
                <a:cs typeface="Times New Roman" panose="02020603050405020304" pitchFamily="18" charset="0"/>
              </a:rPr>
              <a:t>Where are the songbirds that once filled my garden? </a:t>
            </a:r>
          </a:p>
          <a:p>
            <a:pPr>
              <a:lnSpc>
                <a:spcPct val="107000"/>
              </a:lnSpc>
              <a:spcAft>
                <a:spcPts val="800"/>
              </a:spcAft>
            </a:pPr>
            <a:r>
              <a:rPr lang="en-US" sz="3200" b="1" kern="100" dirty="0">
                <a:effectLst/>
                <a:latin typeface="Alegreya Sans" panose="00000500000000000000" pitchFamily="50" charset="0"/>
                <a:ea typeface="Calibri" panose="020F0502020204030204" pitchFamily="34" charset="0"/>
                <a:cs typeface="Times New Roman" panose="02020603050405020304" pitchFamily="18" charset="0"/>
              </a:rPr>
              <a:t>Where are the starlings that chirped through my youth? </a:t>
            </a:r>
          </a:p>
          <a:p>
            <a:pPr>
              <a:lnSpc>
                <a:spcPct val="107000"/>
              </a:lnSpc>
              <a:spcAft>
                <a:spcPts val="800"/>
              </a:spcAft>
            </a:pPr>
            <a:r>
              <a:rPr lang="en-US" sz="3200" b="1" kern="100" dirty="0">
                <a:effectLst/>
                <a:latin typeface="Alegreya Sans" panose="00000500000000000000" pitchFamily="50" charset="0"/>
                <a:ea typeface="Calibri" panose="020F0502020204030204" pitchFamily="34" charset="0"/>
                <a:cs typeface="Times New Roman" panose="02020603050405020304" pitchFamily="18" charset="0"/>
              </a:rPr>
              <a:t>Pesticides lavished, </a:t>
            </a:r>
          </a:p>
          <a:p>
            <a:pPr>
              <a:lnSpc>
                <a:spcPct val="107000"/>
              </a:lnSpc>
              <a:spcAft>
                <a:spcPts val="800"/>
              </a:spcAft>
            </a:pPr>
            <a:r>
              <a:rPr lang="en-US" sz="3200" b="1" kern="100" dirty="0">
                <a:effectLst/>
                <a:latin typeface="Alegreya Sans" panose="00000500000000000000" pitchFamily="50" charset="0"/>
                <a:ea typeface="Calibri" panose="020F0502020204030204" pitchFamily="34" charset="0"/>
                <a:cs typeface="Times New Roman" panose="02020603050405020304" pitchFamily="18" charset="0"/>
              </a:rPr>
              <a:t>habitats ravaged,</a:t>
            </a:r>
          </a:p>
          <a:p>
            <a:pPr>
              <a:lnSpc>
                <a:spcPct val="107000"/>
              </a:lnSpc>
              <a:spcAft>
                <a:spcPts val="800"/>
              </a:spcAft>
            </a:pPr>
            <a:r>
              <a:rPr lang="en-US" sz="3200" b="1" kern="100" dirty="0">
                <a:effectLst/>
                <a:latin typeface="Alegreya Sans" panose="00000500000000000000" pitchFamily="50" charset="0"/>
                <a:ea typeface="Calibri" panose="020F0502020204030204" pitchFamily="34" charset="0"/>
                <a:cs typeface="Times New Roman" panose="02020603050405020304" pitchFamily="18" charset="0"/>
              </a:rPr>
              <a:t>nature has vanished, this is the truth. </a:t>
            </a:r>
          </a:p>
          <a:p>
            <a:pPr>
              <a:lnSpc>
                <a:spcPct val="107000"/>
              </a:lnSpc>
              <a:spcAft>
                <a:spcPts val="800"/>
              </a:spcAft>
            </a:pPr>
            <a:endParaRPr lang="en-US" sz="3200" b="1" kern="100" dirty="0">
              <a:effectLst/>
              <a:latin typeface="Alegreya Sans" panose="00000500000000000000" pitchFamily="50"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9324433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7" name="Group 56">
            <a:extLst>
              <a:ext uri="{FF2B5EF4-FFF2-40B4-BE49-F238E27FC236}">
                <a16:creationId xmlns:a16="http://schemas.microsoft.com/office/drawing/2014/main" id="{BB251B48-4FC1-0674-EE97-DE1546EBB599}"/>
              </a:ext>
            </a:extLst>
          </p:cNvPr>
          <p:cNvGrpSpPr/>
          <p:nvPr/>
        </p:nvGrpSpPr>
        <p:grpSpPr>
          <a:xfrm>
            <a:off x="-857218" y="-3541681"/>
            <a:ext cx="14400000" cy="13133931"/>
            <a:chOff x="-857218" y="-3541681"/>
            <a:chExt cx="14400000" cy="13133931"/>
          </a:xfrm>
        </p:grpSpPr>
        <p:pic>
          <p:nvPicPr>
            <p:cNvPr id="40" name="Picture 39">
              <a:extLst>
                <a:ext uri="{FF2B5EF4-FFF2-40B4-BE49-F238E27FC236}">
                  <a16:creationId xmlns:a16="http://schemas.microsoft.com/office/drawing/2014/main" id="{D3808D7B-E0F9-BACB-C767-B1CA981B6CD9}"/>
                </a:ext>
              </a:extLst>
            </p:cNvPr>
            <p:cNvPicPr>
              <a:picLocks noChangeAspect="1"/>
            </p:cNvPicPr>
            <p:nvPr/>
          </p:nvPicPr>
          <p:blipFill>
            <a:blip r:embed="rId3">
              <a:alphaModFix amt="5000"/>
            </a:blip>
            <a:stretch>
              <a:fillRect/>
            </a:stretch>
          </p:blipFill>
          <p:spPr>
            <a:xfrm>
              <a:off x="-857218" y="-3541681"/>
              <a:ext cx="14400000" cy="13133931"/>
            </a:xfrm>
            <a:prstGeom prst="rect">
              <a:avLst/>
            </a:prstGeom>
          </p:spPr>
        </p:pic>
        <p:grpSp>
          <p:nvGrpSpPr>
            <p:cNvPr id="41" name="Group 40">
              <a:extLst>
                <a:ext uri="{FF2B5EF4-FFF2-40B4-BE49-F238E27FC236}">
                  <a16:creationId xmlns:a16="http://schemas.microsoft.com/office/drawing/2014/main" id="{27096072-9163-84B8-259F-02463A36D76E}"/>
                </a:ext>
              </a:extLst>
            </p:cNvPr>
            <p:cNvGrpSpPr/>
            <p:nvPr/>
          </p:nvGrpSpPr>
          <p:grpSpPr>
            <a:xfrm rot="480753" flipH="1">
              <a:off x="10436587" y="400002"/>
              <a:ext cx="1161516" cy="882011"/>
              <a:chOff x="3379286" y="1031050"/>
              <a:chExt cx="5209971" cy="3956252"/>
            </a:xfrm>
          </p:grpSpPr>
          <p:pic>
            <p:nvPicPr>
              <p:cNvPr id="42" name="Picture 41">
                <a:extLst>
                  <a:ext uri="{FF2B5EF4-FFF2-40B4-BE49-F238E27FC236}">
                    <a16:creationId xmlns:a16="http://schemas.microsoft.com/office/drawing/2014/main" id="{9D69A2E5-1B19-4941-39A6-90BA904B9D99}"/>
                  </a:ext>
                </a:extLst>
              </p:cNvPr>
              <p:cNvPicPr>
                <a:picLocks noChangeAspect="1"/>
              </p:cNvPicPr>
              <p:nvPr/>
            </p:nvPicPr>
            <p:blipFill>
              <a:blip r:embed="rId4"/>
              <a:stretch>
                <a:fillRect/>
              </a:stretch>
            </p:blipFill>
            <p:spPr>
              <a:xfrm rot="19850203">
                <a:off x="3992475" y="3765857"/>
                <a:ext cx="4596782" cy="1221445"/>
              </a:xfrm>
              <a:prstGeom prst="rect">
                <a:avLst/>
              </a:prstGeom>
            </p:spPr>
          </p:pic>
          <p:pic>
            <p:nvPicPr>
              <p:cNvPr id="43" name="Picture 42">
                <a:extLst>
                  <a:ext uri="{FF2B5EF4-FFF2-40B4-BE49-F238E27FC236}">
                    <a16:creationId xmlns:a16="http://schemas.microsoft.com/office/drawing/2014/main" id="{E631E82C-C415-B91A-16C2-2541BE6311AD}"/>
                  </a:ext>
                </a:extLst>
              </p:cNvPr>
              <p:cNvPicPr>
                <a:picLocks noChangeAspect="1"/>
              </p:cNvPicPr>
              <p:nvPr/>
            </p:nvPicPr>
            <p:blipFill>
              <a:blip r:embed="rId4"/>
              <a:stretch>
                <a:fillRect/>
              </a:stretch>
            </p:blipFill>
            <p:spPr>
              <a:xfrm rot="17993200" flipV="1">
                <a:off x="2886892" y="1523444"/>
                <a:ext cx="3788420" cy="2803632"/>
              </a:xfrm>
              <a:prstGeom prst="rect">
                <a:avLst/>
              </a:prstGeom>
            </p:spPr>
          </p:pic>
          <p:sp>
            <p:nvSpPr>
              <p:cNvPr id="44" name="Oval 43">
                <a:extLst>
                  <a:ext uri="{FF2B5EF4-FFF2-40B4-BE49-F238E27FC236}">
                    <a16:creationId xmlns:a16="http://schemas.microsoft.com/office/drawing/2014/main" id="{EAC4CC70-9228-4C3D-C7F3-BD9421AF4765}"/>
                  </a:ext>
                </a:extLst>
              </p:cNvPr>
              <p:cNvSpPr/>
              <p:nvPr/>
            </p:nvSpPr>
            <p:spPr>
              <a:xfrm rot="3361781">
                <a:off x="5067244" y="3663935"/>
                <a:ext cx="392031" cy="1102272"/>
              </a:xfrm>
              <a:prstGeom prst="ellipse">
                <a:avLst/>
              </a:prstGeom>
              <a:solidFill>
                <a:srgbClr val="3A00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45" name="Group 44">
                <a:extLst>
                  <a:ext uri="{FF2B5EF4-FFF2-40B4-BE49-F238E27FC236}">
                    <a16:creationId xmlns:a16="http://schemas.microsoft.com/office/drawing/2014/main" id="{44D38366-B5C6-67D6-247E-88DDD74E4D4F}"/>
                  </a:ext>
                </a:extLst>
              </p:cNvPr>
              <p:cNvGrpSpPr/>
              <p:nvPr/>
            </p:nvGrpSpPr>
            <p:grpSpPr>
              <a:xfrm rot="3361781">
                <a:off x="5760526" y="3359154"/>
                <a:ext cx="392031" cy="793690"/>
                <a:chOff x="5755912" y="2316976"/>
                <a:chExt cx="605290" cy="1225446"/>
              </a:xfrm>
            </p:grpSpPr>
            <p:sp>
              <p:nvSpPr>
                <p:cNvPr id="54" name="Oval 53">
                  <a:extLst>
                    <a:ext uri="{FF2B5EF4-FFF2-40B4-BE49-F238E27FC236}">
                      <a16:creationId xmlns:a16="http://schemas.microsoft.com/office/drawing/2014/main" id="{69D455B7-EEE4-C01C-7822-A906B0D1DB8E}"/>
                    </a:ext>
                  </a:extLst>
                </p:cNvPr>
                <p:cNvSpPr/>
                <p:nvPr/>
              </p:nvSpPr>
              <p:spPr>
                <a:xfrm rot="18682836">
                  <a:off x="5767828" y="2369655"/>
                  <a:ext cx="237732" cy="13914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5" name="Oval 54">
                  <a:extLst>
                    <a:ext uri="{FF2B5EF4-FFF2-40B4-BE49-F238E27FC236}">
                      <a16:creationId xmlns:a16="http://schemas.microsoft.com/office/drawing/2014/main" id="{93A57DDB-9B46-40E0-0DCC-17000D2AD328}"/>
                    </a:ext>
                  </a:extLst>
                </p:cNvPr>
                <p:cNvSpPr/>
                <p:nvPr/>
              </p:nvSpPr>
              <p:spPr>
                <a:xfrm rot="2917164" flipH="1">
                  <a:off x="6092841" y="2366268"/>
                  <a:ext cx="237732" cy="13914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6" name="Oval 55">
                  <a:extLst>
                    <a:ext uri="{FF2B5EF4-FFF2-40B4-BE49-F238E27FC236}">
                      <a16:creationId xmlns:a16="http://schemas.microsoft.com/office/drawing/2014/main" id="{94D9BD69-5E7B-2561-9FF5-62B569F2F055}"/>
                    </a:ext>
                  </a:extLst>
                </p:cNvPr>
                <p:cNvSpPr/>
                <p:nvPr/>
              </p:nvSpPr>
              <p:spPr>
                <a:xfrm>
                  <a:off x="5755912" y="2342255"/>
                  <a:ext cx="605290" cy="1200167"/>
                </a:xfrm>
                <a:prstGeom prst="ellipse">
                  <a:avLst/>
                </a:prstGeom>
                <a:solidFill>
                  <a:srgbClr val="3A00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46" name="Group 45">
                <a:extLst>
                  <a:ext uri="{FF2B5EF4-FFF2-40B4-BE49-F238E27FC236}">
                    <a16:creationId xmlns:a16="http://schemas.microsoft.com/office/drawing/2014/main" id="{ABA56984-DD49-6E51-F4A7-88BA1078352A}"/>
                  </a:ext>
                </a:extLst>
              </p:cNvPr>
              <p:cNvGrpSpPr/>
              <p:nvPr/>
            </p:nvGrpSpPr>
            <p:grpSpPr>
              <a:xfrm rot="3361781">
                <a:off x="5901545" y="2549265"/>
                <a:ext cx="855147" cy="814574"/>
                <a:chOff x="4132118" y="1178151"/>
                <a:chExt cx="1320334" cy="1257690"/>
              </a:xfrm>
            </p:grpSpPr>
            <p:sp>
              <p:nvSpPr>
                <p:cNvPr id="51" name="Freeform: Shape 50">
                  <a:extLst>
                    <a:ext uri="{FF2B5EF4-FFF2-40B4-BE49-F238E27FC236}">
                      <a16:creationId xmlns:a16="http://schemas.microsoft.com/office/drawing/2014/main" id="{E2120D69-8244-F087-93D8-0595A321F7BC}"/>
                    </a:ext>
                  </a:extLst>
                </p:cNvPr>
                <p:cNvSpPr/>
                <p:nvPr/>
              </p:nvSpPr>
              <p:spPr>
                <a:xfrm>
                  <a:off x="4197883" y="1178151"/>
                  <a:ext cx="1254569" cy="1257690"/>
                </a:xfrm>
                <a:custGeom>
                  <a:avLst/>
                  <a:gdLst>
                    <a:gd name="connsiteX0" fmla="*/ 411948 w 514036"/>
                    <a:gd name="connsiteY0" fmla="*/ 468123 h 468123"/>
                    <a:gd name="connsiteX1" fmla="*/ 0 w 514036"/>
                    <a:gd name="connsiteY1" fmla="*/ 0 h 468123"/>
                    <a:gd name="connsiteX0" fmla="*/ 1270173 w 1284766"/>
                    <a:gd name="connsiteY0" fmla="*/ 1242086 h 1242086"/>
                    <a:gd name="connsiteX1" fmla="*/ 0 w 1284766"/>
                    <a:gd name="connsiteY1" fmla="*/ 0 h 1242086"/>
                    <a:gd name="connsiteX0" fmla="*/ 1270173 w 1282041"/>
                    <a:gd name="connsiteY0" fmla="*/ 1242086 h 1242086"/>
                    <a:gd name="connsiteX1" fmla="*/ 0 w 1282041"/>
                    <a:gd name="connsiteY1" fmla="*/ 0 h 1242086"/>
                    <a:gd name="connsiteX0" fmla="*/ 1254569 w 1266618"/>
                    <a:gd name="connsiteY0" fmla="*/ 1257690 h 1257690"/>
                    <a:gd name="connsiteX1" fmla="*/ 0 w 1266618"/>
                    <a:gd name="connsiteY1" fmla="*/ 0 h 1257690"/>
                    <a:gd name="connsiteX0" fmla="*/ 1254569 w 1254569"/>
                    <a:gd name="connsiteY0" fmla="*/ 1257690 h 1257690"/>
                    <a:gd name="connsiteX1" fmla="*/ 0 w 1254569"/>
                    <a:gd name="connsiteY1" fmla="*/ 0 h 1257690"/>
                    <a:gd name="connsiteX0" fmla="*/ 1254569 w 1254569"/>
                    <a:gd name="connsiteY0" fmla="*/ 1257690 h 1257690"/>
                    <a:gd name="connsiteX1" fmla="*/ 0 w 1254569"/>
                    <a:gd name="connsiteY1" fmla="*/ 0 h 1257690"/>
                    <a:gd name="connsiteX0" fmla="*/ 1254569 w 1254569"/>
                    <a:gd name="connsiteY0" fmla="*/ 1257690 h 1257690"/>
                    <a:gd name="connsiteX1" fmla="*/ 0 w 1254569"/>
                    <a:gd name="connsiteY1" fmla="*/ 0 h 1257690"/>
                  </a:gdLst>
                  <a:ahLst/>
                  <a:cxnLst>
                    <a:cxn ang="0">
                      <a:pos x="connsiteX0" y="connsiteY0"/>
                    </a:cxn>
                    <a:cxn ang="0">
                      <a:pos x="connsiteX1" y="connsiteY1"/>
                    </a:cxn>
                  </a:cxnLst>
                  <a:rect l="l" t="t" r="r" b="b"/>
                  <a:pathLst>
                    <a:path w="1254569" h="1257690">
                      <a:moveTo>
                        <a:pt x="1254569" y="1257690"/>
                      </a:moveTo>
                      <a:cubicBezTo>
                        <a:pt x="1169786" y="877469"/>
                        <a:pt x="485808" y="400505"/>
                        <a:pt x="0" y="0"/>
                      </a:cubicBezTo>
                    </a:path>
                  </a:pathLst>
                </a:custGeom>
                <a:noFill/>
                <a:ln w="28575">
                  <a:solidFill>
                    <a:srgbClr val="DDF0C8"/>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2" name="Freeform: Shape 51">
                  <a:extLst>
                    <a:ext uri="{FF2B5EF4-FFF2-40B4-BE49-F238E27FC236}">
                      <a16:creationId xmlns:a16="http://schemas.microsoft.com/office/drawing/2014/main" id="{3999A7BA-61B7-1DC4-E642-9D50A6624BD4}"/>
                    </a:ext>
                  </a:extLst>
                </p:cNvPr>
                <p:cNvSpPr/>
                <p:nvPr/>
              </p:nvSpPr>
              <p:spPr>
                <a:xfrm>
                  <a:off x="4197882" y="1178151"/>
                  <a:ext cx="1254569" cy="1257690"/>
                </a:xfrm>
                <a:custGeom>
                  <a:avLst/>
                  <a:gdLst>
                    <a:gd name="connsiteX0" fmla="*/ 411948 w 514036"/>
                    <a:gd name="connsiteY0" fmla="*/ 468123 h 468123"/>
                    <a:gd name="connsiteX1" fmla="*/ 0 w 514036"/>
                    <a:gd name="connsiteY1" fmla="*/ 0 h 468123"/>
                    <a:gd name="connsiteX0" fmla="*/ 1270173 w 1284766"/>
                    <a:gd name="connsiteY0" fmla="*/ 1242086 h 1242086"/>
                    <a:gd name="connsiteX1" fmla="*/ 0 w 1284766"/>
                    <a:gd name="connsiteY1" fmla="*/ 0 h 1242086"/>
                    <a:gd name="connsiteX0" fmla="*/ 1270173 w 1282041"/>
                    <a:gd name="connsiteY0" fmla="*/ 1242086 h 1242086"/>
                    <a:gd name="connsiteX1" fmla="*/ 0 w 1282041"/>
                    <a:gd name="connsiteY1" fmla="*/ 0 h 1242086"/>
                    <a:gd name="connsiteX0" fmla="*/ 1254569 w 1266618"/>
                    <a:gd name="connsiteY0" fmla="*/ 1257690 h 1257690"/>
                    <a:gd name="connsiteX1" fmla="*/ 0 w 1266618"/>
                    <a:gd name="connsiteY1" fmla="*/ 0 h 1257690"/>
                    <a:gd name="connsiteX0" fmla="*/ 1254569 w 1254569"/>
                    <a:gd name="connsiteY0" fmla="*/ 1257690 h 1257690"/>
                    <a:gd name="connsiteX1" fmla="*/ 0 w 1254569"/>
                    <a:gd name="connsiteY1" fmla="*/ 0 h 1257690"/>
                    <a:gd name="connsiteX0" fmla="*/ 1254569 w 1254569"/>
                    <a:gd name="connsiteY0" fmla="*/ 1257690 h 1257690"/>
                    <a:gd name="connsiteX1" fmla="*/ 0 w 1254569"/>
                    <a:gd name="connsiteY1" fmla="*/ 0 h 1257690"/>
                    <a:gd name="connsiteX0" fmla="*/ 1254569 w 1254569"/>
                    <a:gd name="connsiteY0" fmla="*/ 1257690 h 1257690"/>
                    <a:gd name="connsiteX1" fmla="*/ 0 w 1254569"/>
                    <a:gd name="connsiteY1" fmla="*/ 0 h 1257690"/>
                  </a:gdLst>
                  <a:ahLst/>
                  <a:cxnLst>
                    <a:cxn ang="0">
                      <a:pos x="connsiteX0" y="connsiteY0"/>
                    </a:cxn>
                    <a:cxn ang="0">
                      <a:pos x="connsiteX1" y="connsiteY1"/>
                    </a:cxn>
                  </a:cxnLst>
                  <a:rect l="l" t="t" r="r" b="b"/>
                  <a:pathLst>
                    <a:path w="1254569" h="1257690">
                      <a:moveTo>
                        <a:pt x="1254569" y="1257690"/>
                      </a:moveTo>
                      <a:cubicBezTo>
                        <a:pt x="1169786" y="877469"/>
                        <a:pt x="485808" y="400505"/>
                        <a:pt x="0" y="0"/>
                      </a:cubicBezTo>
                    </a:path>
                  </a:pathLst>
                </a:custGeom>
                <a:noFill/>
                <a:ln w="28575">
                  <a:solidFill>
                    <a:srgbClr val="3A001D"/>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3" name="Oval 52">
                  <a:extLst>
                    <a:ext uri="{FF2B5EF4-FFF2-40B4-BE49-F238E27FC236}">
                      <a16:creationId xmlns:a16="http://schemas.microsoft.com/office/drawing/2014/main" id="{57AFD202-B5C1-4CD8-12AC-EDA8B2013CFD}"/>
                    </a:ext>
                  </a:extLst>
                </p:cNvPr>
                <p:cNvSpPr/>
                <p:nvPr/>
              </p:nvSpPr>
              <p:spPr>
                <a:xfrm rot="13143087">
                  <a:off x="4132118" y="1225802"/>
                  <a:ext cx="411889" cy="13914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47" name="Group 46">
                <a:extLst>
                  <a:ext uri="{FF2B5EF4-FFF2-40B4-BE49-F238E27FC236}">
                    <a16:creationId xmlns:a16="http://schemas.microsoft.com/office/drawing/2014/main" id="{BF93240E-C9AF-6476-5CFC-27A7EEFC2D8E}"/>
                  </a:ext>
                </a:extLst>
              </p:cNvPr>
              <p:cNvGrpSpPr/>
              <p:nvPr/>
            </p:nvGrpSpPr>
            <p:grpSpPr>
              <a:xfrm rot="2079966" flipH="1">
                <a:off x="6435007" y="3139524"/>
                <a:ext cx="855148" cy="814574"/>
                <a:chOff x="4132118" y="1178151"/>
                <a:chExt cx="1320336" cy="1257690"/>
              </a:xfrm>
            </p:grpSpPr>
            <p:sp>
              <p:nvSpPr>
                <p:cNvPr id="48" name="Freeform: Shape 47">
                  <a:extLst>
                    <a:ext uri="{FF2B5EF4-FFF2-40B4-BE49-F238E27FC236}">
                      <a16:creationId xmlns:a16="http://schemas.microsoft.com/office/drawing/2014/main" id="{AED44899-1DBE-BB11-5C89-245F77F5FFB3}"/>
                    </a:ext>
                  </a:extLst>
                </p:cNvPr>
                <p:cNvSpPr/>
                <p:nvPr/>
              </p:nvSpPr>
              <p:spPr>
                <a:xfrm>
                  <a:off x="4197883" y="1178151"/>
                  <a:ext cx="1254569" cy="1257690"/>
                </a:xfrm>
                <a:custGeom>
                  <a:avLst/>
                  <a:gdLst>
                    <a:gd name="connsiteX0" fmla="*/ 411948 w 514036"/>
                    <a:gd name="connsiteY0" fmla="*/ 468123 h 468123"/>
                    <a:gd name="connsiteX1" fmla="*/ 0 w 514036"/>
                    <a:gd name="connsiteY1" fmla="*/ 0 h 468123"/>
                    <a:gd name="connsiteX0" fmla="*/ 1270173 w 1284766"/>
                    <a:gd name="connsiteY0" fmla="*/ 1242086 h 1242086"/>
                    <a:gd name="connsiteX1" fmla="*/ 0 w 1284766"/>
                    <a:gd name="connsiteY1" fmla="*/ 0 h 1242086"/>
                    <a:gd name="connsiteX0" fmla="*/ 1270173 w 1282041"/>
                    <a:gd name="connsiteY0" fmla="*/ 1242086 h 1242086"/>
                    <a:gd name="connsiteX1" fmla="*/ 0 w 1282041"/>
                    <a:gd name="connsiteY1" fmla="*/ 0 h 1242086"/>
                    <a:gd name="connsiteX0" fmla="*/ 1254569 w 1266618"/>
                    <a:gd name="connsiteY0" fmla="*/ 1257690 h 1257690"/>
                    <a:gd name="connsiteX1" fmla="*/ 0 w 1266618"/>
                    <a:gd name="connsiteY1" fmla="*/ 0 h 1257690"/>
                    <a:gd name="connsiteX0" fmla="*/ 1254569 w 1254569"/>
                    <a:gd name="connsiteY0" fmla="*/ 1257690 h 1257690"/>
                    <a:gd name="connsiteX1" fmla="*/ 0 w 1254569"/>
                    <a:gd name="connsiteY1" fmla="*/ 0 h 1257690"/>
                    <a:gd name="connsiteX0" fmla="*/ 1254569 w 1254569"/>
                    <a:gd name="connsiteY0" fmla="*/ 1257690 h 1257690"/>
                    <a:gd name="connsiteX1" fmla="*/ 0 w 1254569"/>
                    <a:gd name="connsiteY1" fmla="*/ 0 h 1257690"/>
                    <a:gd name="connsiteX0" fmla="*/ 1254569 w 1254569"/>
                    <a:gd name="connsiteY0" fmla="*/ 1257690 h 1257690"/>
                    <a:gd name="connsiteX1" fmla="*/ 0 w 1254569"/>
                    <a:gd name="connsiteY1" fmla="*/ 0 h 1257690"/>
                  </a:gdLst>
                  <a:ahLst/>
                  <a:cxnLst>
                    <a:cxn ang="0">
                      <a:pos x="connsiteX0" y="connsiteY0"/>
                    </a:cxn>
                    <a:cxn ang="0">
                      <a:pos x="connsiteX1" y="connsiteY1"/>
                    </a:cxn>
                  </a:cxnLst>
                  <a:rect l="l" t="t" r="r" b="b"/>
                  <a:pathLst>
                    <a:path w="1254569" h="1257690">
                      <a:moveTo>
                        <a:pt x="1254569" y="1257690"/>
                      </a:moveTo>
                      <a:cubicBezTo>
                        <a:pt x="1169786" y="877469"/>
                        <a:pt x="485808" y="400505"/>
                        <a:pt x="0" y="0"/>
                      </a:cubicBezTo>
                    </a:path>
                  </a:pathLst>
                </a:custGeom>
                <a:noFill/>
                <a:ln w="28575">
                  <a:solidFill>
                    <a:srgbClr val="DDF0C8"/>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9" name="Freeform: Shape 48">
                  <a:extLst>
                    <a:ext uri="{FF2B5EF4-FFF2-40B4-BE49-F238E27FC236}">
                      <a16:creationId xmlns:a16="http://schemas.microsoft.com/office/drawing/2014/main" id="{C6AC703D-8386-70F1-CEDA-55E5B1D4105D}"/>
                    </a:ext>
                  </a:extLst>
                </p:cNvPr>
                <p:cNvSpPr/>
                <p:nvPr/>
              </p:nvSpPr>
              <p:spPr>
                <a:xfrm rot="21419917">
                  <a:off x="4197883" y="1178152"/>
                  <a:ext cx="1254571" cy="1257688"/>
                </a:xfrm>
                <a:custGeom>
                  <a:avLst/>
                  <a:gdLst>
                    <a:gd name="connsiteX0" fmla="*/ 411948 w 514036"/>
                    <a:gd name="connsiteY0" fmla="*/ 468123 h 468123"/>
                    <a:gd name="connsiteX1" fmla="*/ 0 w 514036"/>
                    <a:gd name="connsiteY1" fmla="*/ 0 h 468123"/>
                    <a:gd name="connsiteX0" fmla="*/ 1270173 w 1284766"/>
                    <a:gd name="connsiteY0" fmla="*/ 1242086 h 1242086"/>
                    <a:gd name="connsiteX1" fmla="*/ 0 w 1284766"/>
                    <a:gd name="connsiteY1" fmla="*/ 0 h 1242086"/>
                    <a:gd name="connsiteX0" fmla="*/ 1270173 w 1282041"/>
                    <a:gd name="connsiteY0" fmla="*/ 1242086 h 1242086"/>
                    <a:gd name="connsiteX1" fmla="*/ 0 w 1282041"/>
                    <a:gd name="connsiteY1" fmla="*/ 0 h 1242086"/>
                    <a:gd name="connsiteX0" fmla="*/ 1254569 w 1266618"/>
                    <a:gd name="connsiteY0" fmla="*/ 1257690 h 1257690"/>
                    <a:gd name="connsiteX1" fmla="*/ 0 w 1266618"/>
                    <a:gd name="connsiteY1" fmla="*/ 0 h 1257690"/>
                    <a:gd name="connsiteX0" fmla="*/ 1254569 w 1254569"/>
                    <a:gd name="connsiteY0" fmla="*/ 1257690 h 1257690"/>
                    <a:gd name="connsiteX1" fmla="*/ 0 w 1254569"/>
                    <a:gd name="connsiteY1" fmla="*/ 0 h 1257690"/>
                    <a:gd name="connsiteX0" fmla="*/ 1254569 w 1254569"/>
                    <a:gd name="connsiteY0" fmla="*/ 1257690 h 1257690"/>
                    <a:gd name="connsiteX1" fmla="*/ 0 w 1254569"/>
                    <a:gd name="connsiteY1" fmla="*/ 0 h 1257690"/>
                    <a:gd name="connsiteX0" fmla="*/ 1254569 w 1254569"/>
                    <a:gd name="connsiteY0" fmla="*/ 1257690 h 1257690"/>
                    <a:gd name="connsiteX1" fmla="*/ 0 w 1254569"/>
                    <a:gd name="connsiteY1" fmla="*/ 0 h 1257690"/>
                  </a:gdLst>
                  <a:ahLst/>
                  <a:cxnLst>
                    <a:cxn ang="0">
                      <a:pos x="connsiteX0" y="connsiteY0"/>
                    </a:cxn>
                    <a:cxn ang="0">
                      <a:pos x="connsiteX1" y="connsiteY1"/>
                    </a:cxn>
                  </a:cxnLst>
                  <a:rect l="l" t="t" r="r" b="b"/>
                  <a:pathLst>
                    <a:path w="1254569" h="1257690">
                      <a:moveTo>
                        <a:pt x="1254569" y="1257690"/>
                      </a:moveTo>
                      <a:cubicBezTo>
                        <a:pt x="1169786" y="877469"/>
                        <a:pt x="485808" y="400505"/>
                        <a:pt x="0" y="0"/>
                      </a:cubicBezTo>
                    </a:path>
                  </a:pathLst>
                </a:custGeom>
                <a:noFill/>
                <a:ln w="28575">
                  <a:solidFill>
                    <a:srgbClr val="3A001D"/>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0" name="Oval 49">
                  <a:extLst>
                    <a:ext uri="{FF2B5EF4-FFF2-40B4-BE49-F238E27FC236}">
                      <a16:creationId xmlns:a16="http://schemas.microsoft.com/office/drawing/2014/main" id="{2DC91543-1619-F5B6-AB4D-141600BDAFC1}"/>
                    </a:ext>
                  </a:extLst>
                </p:cNvPr>
                <p:cNvSpPr/>
                <p:nvPr/>
              </p:nvSpPr>
              <p:spPr>
                <a:xfrm rot="13143087">
                  <a:off x="4132118" y="1225802"/>
                  <a:ext cx="411889" cy="13914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grpSp>
      <p:sp>
        <p:nvSpPr>
          <p:cNvPr id="6" name="TextBox 5">
            <a:extLst>
              <a:ext uri="{FF2B5EF4-FFF2-40B4-BE49-F238E27FC236}">
                <a16:creationId xmlns:a16="http://schemas.microsoft.com/office/drawing/2014/main" id="{8B128831-4B2D-9A19-E6D5-BDD36027FDD9}"/>
              </a:ext>
            </a:extLst>
          </p:cNvPr>
          <p:cNvSpPr txBox="1"/>
          <p:nvPr/>
        </p:nvSpPr>
        <p:spPr>
          <a:xfrm>
            <a:off x="1800000" y="1912766"/>
            <a:ext cx="8430623" cy="3758337"/>
          </a:xfrm>
          <a:prstGeom prst="rect">
            <a:avLst/>
          </a:prstGeom>
          <a:noFill/>
        </p:spPr>
        <p:txBody>
          <a:bodyPr wrap="square">
            <a:spAutoFit/>
          </a:bodyPr>
          <a:lstStyle/>
          <a:p>
            <a:pPr>
              <a:lnSpc>
                <a:spcPct val="107000"/>
              </a:lnSpc>
              <a:spcAft>
                <a:spcPts val="800"/>
              </a:spcAft>
            </a:pPr>
            <a:r>
              <a:rPr lang="en-US" sz="3200" b="1" kern="100" dirty="0">
                <a:effectLst/>
                <a:latin typeface="Alegreya Sans" panose="00000500000000000000" pitchFamily="50" charset="0"/>
                <a:ea typeface="Calibri" panose="020F0502020204030204" pitchFamily="34" charset="0"/>
                <a:cs typeface="Times New Roman" panose="02020603050405020304" pitchFamily="18" charset="0"/>
              </a:rPr>
              <a:t>What is our calling, now we have learnt this? </a:t>
            </a:r>
          </a:p>
          <a:p>
            <a:pPr>
              <a:lnSpc>
                <a:spcPct val="107000"/>
              </a:lnSpc>
              <a:spcAft>
                <a:spcPts val="800"/>
              </a:spcAft>
            </a:pPr>
            <a:r>
              <a:rPr lang="en-US" sz="3200" b="1" kern="100" dirty="0">
                <a:effectLst/>
                <a:latin typeface="Alegreya Sans" panose="00000500000000000000" pitchFamily="50" charset="0"/>
                <a:ea typeface="Calibri" panose="020F0502020204030204" pitchFamily="34" charset="0"/>
                <a:cs typeface="Times New Roman" panose="02020603050405020304" pitchFamily="18" charset="0"/>
              </a:rPr>
              <a:t>Singing our vision or calling out wrong? </a:t>
            </a:r>
          </a:p>
          <a:p>
            <a:pPr>
              <a:lnSpc>
                <a:spcPct val="107000"/>
              </a:lnSpc>
              <a:spcAft>
                <a:spcPts val="800"/>
              </a:spcAft>
            </a:pPr>
            <a:r>
              <a:rPr lang="en-US" sz="3200" b="1" kern="100" dirty="0">
                <a:effectLst/>
                <a:latin typeface="Alegreya Sans" panose="00000500000000000000" pitchFamily="50" charset="0"/>
                <a:ea typeface="Calibri" panose="020F0502020204030204" pitchFamily="34" charset="0"/>
                <a:cs typeface="Times New Roman" panose="02020603050405020304" pitchFamily="18" charset="0"/>
              </a:rPr>
              <a:t>How can our voices, </a:t>
            </a:r>
          </a:p>
          <a:p>
            <a:pPr>
              <a:lnSpc>
                <a:spcPct val="107000"/>
              </a:lnSpc>
              <a:spcAft>
                <a:spcPts val="800"/>
              </a:spcAft>
            </a:pPr>
            <a:r>
              <a:rPr lang="en-US" sz="3200" b="1" kern="100" dirty="0">
                <a:effectLst/>
                <a:latin typeface="Alegreya Sans" panose="00000500000000000000" pitchFamily="50" charset="0"/>
                <a:ea typeface="Calibri" panose="020F0502020204030204" pitchFamily="34" charset="0"/>
                <a:cs typeface="Times New Roman" panose="02020603050405020304" pitchFamily="18" charset="0"/>
              </a:rPr>
              <a:t>save God's creation? </a:t>
            </a:r>
          </a:p>
          <a:p>
            <a:pPr>
              <a:lnSpc>
                <a:spcPct val="107000"/>
              </a:lnSpc>
              <a:spcAft>
                <a:spcPts val="800"/>
              </a:spcAft>
            </a:pPr>
            <a:r>
              <a:rPr lang="en-US" sz="3200" b="1" kern="100" dirty="0">
                <a:effectLst/>
                <a:latin typeface="Alegreya Sans" panose="00000500000000000000" pitchFamily="50" charset="0"/>
                <a:ea typeface="Calibri" panose="020F0502020204030204" pitchFamily="34" charset="0"/>
                <a:cs typeface="Times New Roman" panose="02020603050405020304" pitchFamily="18" charset="0"/>
              </a:rPr>
              <a:t>What is my story? What is my song?</a:t>
            </a:r>
          </a:p>
          <a:p>
            <a:pPr>
              <a:lnSpc>
                <a:spcPct val="107000"/>
              </a:lnSpc>
              <a:spcAft>
                <a:spcPts val="800"/>
              </a:spcAft>
            </a:pPr>
            <a:endParaRPr lang="en-US" sz="3200" b="1" kern="100" dirty="0">
              <a:effectLst/>
              <a:latin typeface="Alegreya Sans" panose="00000500000000000000" pitchFamily="50" charset="0"/>
              <a:ea typeface="Calibri" panose="020F050202020403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30BDAF7D-4F84-4771-F633-94FAD4DDEDC3}"/>
              </a:ext>
            </a:extLst>
          </p:cNvPr>
          <p:cNvSpPr txBox="1"/>
          <p:nvPr/>
        </p:nvSpPr>
        <p:spPr>
          <a:xfrm>
            <a:off x="6363335" y="6350980"/>
            <a:ext cx="5605145" cy="369332"/>
          </a:xfrm>
          <a:prstGeom prst="rect">
            <a:avLst/>
          </a:prstGeom>
          <a:noFill/>
        </p:spPr>
        <p:txBody>
          <a:bodyPr wrap="square">
            <a:spAutoFit/>
          </a:bodyPr>
          <a:lstStyle/>
          <a:p>
            <a:pPr algn="r"/>
            <a:r>
              <a:rPr lang="en-US" sz="1800" b="1" kern="100" dirty="0">
                <a:effectLst/>
                <a:latin typeface="Alegreya Sans" panose="00000500000000000000" pitchFamily="50" charset="0"/>
                <a:ea typeface="Calibri" panose="020F0502020204030204" pitchFamily="34" charset="0"/>
                <a:cs typeface="Times New Roman" panose="02020603050405020304" pitchFamily="18" charset="0"/>
              </a:rPr>
              <a:t>Richard Baker</a:t>
            </a:r>
            <a:endParaRPr lang="en-GB" dirty="0"/>
          </a:p>
        </p:txBody>
      </p:sp>
    </p:spTree>
    <p:extLst>
      <p:ext uri="{BB962C8B-B14F-4D97-AF65-F5344CB8AC3E}">
        <p14:creationId xmlns:p14="http://schemas.microsoft.com/office/powerpoint/2010/main" val="29501825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8B5105D4-DCF4-87A4-9E42-F37798F15017}"/>
              </a:ext>
            </a:extLst>
          </p:cNvPr>
          <p:cNvGrpSpPr/>
          <p:nvPr/>
        </p:nvGrpSpPr>
        <p:grpSpPr>
          <a:xfrm>
            <a:off x="-857218" y="-3541681"/>
            <a:ext cx="14400000" cy="13133931"/>
            <a:chOff x="-857218" y="-3541681"/>
            <a:chExt cx="14400000" cy="13133931"/>
          </a:xfrm>
        </p:grpSpPr>
        <p:pic>
          <p:nvPicPr>
            <p:cNvPr id="9" name="Picture 8">
              <a:extLst>
                <a:ext uri="{FF2B5EF4-FFF2-40B4-BE49-F238E27FC236}">
                  <a16:creationId xmlns:a16="http://schemas.microsoft.com/office/drawing/2014/main" id="{394E9A39-0F99-F3F9-C1B0-E7FCE60DA98D}"/>
                </a:ext>
              </a:extLst>
            </p:cNvPr>
            <p:cNvPicPr>
              <a:picLocks noChangeAspect="1"/>
            </p:cNvPicPr>
            <p:nvPr/>
          </p:nvPicPr>
          <p:blipFill>
            <a:blip r:embed="rId2">
              <a:alphaModFix amt="5000"/>
            </a:blip>
            <a:stretch>
              <a:fillRect/>
            </a:stretch>
          </p:blipFill>
          <p:spPr>
            <a:xfrm>
              <a:off x="-857218" y="-3541681"/>
              <a:ext cx="14400000" cy="13133931"/>
            </a:xfrm>
            <a:prstGeom prst="rect">
              <a:avLst/>
            </a:prstGeom>
          </p:spPr>
        </p:pic>
        <p:grpSp>
          <p:nvGrpSpPr>
            <p:cNvPr id="10" name="Group 9">
              <a:extLst>
                <a:ext uri="{FF2B5EF4-FFF2-40B4-BE49-F238E27FC236}">
                  <a16:creationId xmlns:a16="http://schemas.microsoft.com/office/drawing/2014/main" id="{9E3E2A50-6E2C-69D9-29A7-342DFDDBE5BD}"/>
                </a:ext>
              </a:extLst>
            </p:cNvPr>
            <p:cNvGrpSpPr/>
            <p:nvPr/>
          </p:nvGrpSpPr>
          <p:grpSpPr>
            <a:xfrm rot="480753" flipH="1">
              <a:off x="10436587" y="400002"/>
              <a:ext cx="1161516" cy="882011"/>
              <a:chOff x="3379286" y="1031050"/>
              <a:chExt cx="5209971" cy="3956252"/>
            </a:xfrm>
          </p:grpSpPr>
          <p:pic>
            <p:nvPicPr>
              <p:cNvPr id="11" name="Picture 10">
                <a:extLst>
                  <a:ext uri="{FF2B5EF4-FFF2-40B4-BE49-F238E27FC236}">
                    <a16:creationId xmlns:a16="http://schemas.microsoft.com/office/drawing/2014/main" id="{59FFF026-3B23-4470-2702-59270B3C053B}"/>
                  </a:ext>
                </a:extLst>
              </p:cNvPr>
              <p:cNvPicPr>
                <a:picLocks noChangeAspect="1"/>
              </p:cNvPicPr>
              <p:nvPr/>
            </p:nvPicPr>
            <p:blipFill>
              <a:blip r:embed="rId3"/>
              <a:stretch>
                <a:fillRect/>
              </a:stretch>
            </p:blipFill>
            <p:spPr>
              <a:xfrm rot="19850203">
                <a:off x="3992475" y="3765857"/>
                <a:ext cx="4596782" cy="1221445"/>
              </a:xfrm>
              <a:prstGeom prst="rect">
                <a:avLst/>
              </a:prstGeom>
            </p:spPr>
          </p:pic>
          <p:pic>
            <p:nvPicPr>
              <p:cNvPr id="12" name="Picture 11">
                <a:extLst>
                  <a:ext uri="{FF2B5EF4-FFF2-40B4-BE49-F238E27FC236}">
                    <a16:creationId xmlns:a16="http://schemas.microsoft.com/office/drawing/2014/main" id="{4D8470B0-FE2D-9723-D997-C640024E604E}"/>
                  </a:ext>
                </a:extLst>
              </p:cNvPr>
              <p:cNvPicPr>
                <a:picLocks noChangeAspect="1"/>
              </p:cNvPicPr>
              <p:nvPr/>
            </p:nvPicPr>
            <p:blipFill>
              <a:blip r:embed="rId3"/>
              <a:stretch>
                <a:fillRect/>
              </a:stretch>
            </p:blipFill>
            <p:spPr>
              <a:xfrm rot="17993200" flipV="1">
                <a:off x="2886892" y="1523444"/>
                <a:ext cx="3788420" cy="2803632"/>
              </a:xfrm>
              <a:prstGeom prst="rect">
                <a:avLst/>
              </a:prstGeom>
            </p:spPr>
          </p:pic>
          <p:sp>
            <p:nvSpPr>
              <p:cNvPr id="13" name="Oval 12">
                <a:extLst>
                  <a:ext uri="{FF2B5EF4-FFF2-40B4-BE49-F238E27FC236}">
                    <a16:creationId xmlns:a16="http://schemas.microsoft.com/office/drawing/2014/main" id="{7528FBF6-8BEA-9604-C2FD-3C5A91DF07D3}"/>
                  </a:ext>
                </a:extLst>
              </p:cNvPr>
              <p:cNvSpPr/>
              <p:nvPr/>
            </p:nvSpPr>
            <p:spPr>
              <a:xfrm rot="3361781">
                <a:off x="5067244" y="3663935"/>
                <a:ext cx="392031" cy="1102272"/>
              </a:xfrm>
              <a:prstGeom prst="ellipse">
                <a:avLst/>
              </a:prstGeom>
              <a:solidFill>
                <a:srgbClr val="3A00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4" name="Group 13">
                <a:extLst>
                  <a:ext uri="{FF2B5EF4-FFF2-40B4-BE49-F238E27FC236}">
                    <a16:creationId xmlns:a16="http://schemas.microsoft.com/office/drawing/2014/main" id="{005C1018-5A5E-3689-64EA-B995CCC1A298}"/>
                  </a:ext>
                </a:extLst>
              </p:cNvPr>
              <p:cNvGrpSpPr/>
              <p:nvPr/>
            </p:nvGrpSpPr>
            <p:grpSpPr>
              <a:xfrm rot="3361781">
                <a:off x="5760526" y="3359154"/>
                <a:ext cx="392031" cy="793690"/>
                <a:chOff x="5755912" y="2316976"/>
                <a:chExt cx="605290" cy="1225446"/>
              </a:xfrm>
            </p:grpSpPr>
            <p:sp>
              <p:nvSpPr>
                <p:cNvPr id="23" name="Oval 22">
                  <a:extLst>
                    <a:ext uri="{FF2B5EF4-FFF2-40B4-BE49-F238E27FC236}">
                      <a16:creationId xmlns:a16="http://schemas.microsoft.com/office/drawing/2014/main" id="{D77A01BF-5376-26DF-2DE4-168743D6C7F6}"/>
                    </a:ext>
                  </a:extLst>
                </p:cNvPr>
                <p:cNvSpPr/>
                <p:nvPr/>
              </p:nvSpPr>
              <p:spPr>
                <a:xfrm rot="18682836">
                  <a:off x="5767828" y="2369655"/>
                  <a:ext cx="237732" cy="13914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Oval 23">
                  <a:extLst>
                    <a:ext uri="{FF2B5EF4-FFF2-40B4-BE49-F238E27FC236}">
                      <a16:creationId xmlns:a16="http://schemas.microsoft.com/office/drawing/2014/main" id="{07D22DA2-5981-E77E-8717-B77D463B9FD6}"/>
                    </a:ext>
                  </a:extLst>
                </p:cNvPr>
                <p:cNvSpPr/>
                <p:nvPr/>
              </p:nvSpPr>
              <p:spPr>
                <a:xfrm rot="2917164" flipH="1">
                  <a:off x="6092841" y="2366268"/>
                  <a:ext cx="237732" cy="13914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Oval 24">
                  <a:extLst>
                    <a:ext uri="{FF2B5EF4-FFF2-40B4-BE49-F238E27FC236}">
                      <a16:creationId xmlns:a16="http://schemas.microsoft.com/office/drawing/2014/main" id="{53DF3EB7-1F86-0DCB-CA5E-635A1D1859CB}"/>
                    </a:ext>
                  </a:extLst>
                </p:cNvPr>
                <p:cNvSpPr/>
                <p:nvPr/>
              </p:nvSpPr>
              <p:spPr>
                <a:xfrm>
                  <a:off x="5755912" y="2342255"/>
                  <a:ext cx="605290" cy="1200167"/>
                </a:xfrm>
                <a:prstGeom prst="ellipse">
                  <a:avLst/>
                </a:prstGeom>
                <a:solidFill>
                  <a:srgbClr val="3A00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15" name="Group 14">
                <a:extLst>
                  <a:ext uri="{FF2B5EF4-FFF2-40B4-BE49-F238E27FC236}">
                    <a16:creationId xmlns:a16="http://schemas.microsoft.com/office/drawing/2014/main" id="{9486DBA0-FD04-FB15-A593-A05429C38CEE}"/>
                  </a:ext>
                </a:extLst>
              </p:cNvPr>
              <p:cNvGrpSpPr/>
              <p:nvPr/>
            </p:nvGrpSpPr>
            <p:grpSpPr>
              <a:xfrm rot="3361781">
                <a:off x="5901545" y="2549265"/>
                <a:ext cx="855147" cy="814574"/>
                <a:chOff x="4132118" y="1178151"/>
                <a:chExt cx="1320334" cy="1257690"/>
              </a:xfrm>
            </p:grpSpPr>
            <p:sp>
              <p:nvSpPr>
                <p:cNvPr id="20" name="Freeform: Shape 19">
                  <a:extLst>
                    <a:ext uri="{FF2B5EF4-FFF2-40B4-BE49-F238E27FC236}">
                      <a16:creationId xmlns:a16="http://schemas.microsoft.com/office/drawing/2014/main" id="{9BCB1ADE-BB7D-F8F2-9960-C897FDB0F888}"/>
                    </a:ext>
                  </a:extLst>
                </p:cNvPr>
                <p:cNvSpPr/>
                <p:nvPr/>
              </p:nvSpPr>
              <p:spPr>
                <a:xfrm>
                  <a:off x="4197883" y="1178151"/>
                  <a:ext cx="1254569" cy="1257690"/>
                </a:xfrm>
                <a:custGeom>
                  <a:avLst/>
                  <a:gdLst>
                    <a:gd name="connsiteX0" fmla="*/ 411948 w 514036"/>
                    <a:gd name="connsiteY0" fmla="*/ 468123 h 468123"/>
                    <a:gd name="connsiteX1" fmla="*/ 0 w 514036"/>
                    <a:gd name="connsiteY1" fmla="*/ 0 h 468123"/>
                    <a:gd name="connsiteX0" fmla="*/ 1270173 w 1284766"/>
                    <a:gd name="connsiteY0" fmla="*/ 1242086 h 1242086"/>
                    <a:gd name="connsiteX1" fmla="*/ 0 w 1284766"/>
                    <a:gd name="connsiteY1" fmla="*/ 0 h 1242086"/>
                    <a:gd name="connsiteX0" fmla="*/ 1270173 w 1282041"/>
                    <a:gd name="connsiteY0" fmla="*/ 1242086 h 1242086"/>
                    <a:gd name="connsiteX1" fmla="*/ 0 w 1282041"/>
                    <a:gd name="connsiteY1" fmla="*/ 0 h 1242086"/>
                    <a:gd name="connsiteX0" fmla="*/ 1254569 w 1266618"/>
                    <a:gd name="connsiteY0" fmla="*/ 1257690 h 1257690"/>
                    <a:gd name="connsiteX1" fmla="*/ 0 w 1266618"/>
                    <a:gd name="connsiteY1" fmla="*/ 0 h 1257690"/>
                    <a:gd name="connsiteX0" fmla="*/ 1254569 w 1254569"/>
                    <a:gd name="connsiteY0" fmla="*/ 1257690 h 1257690"/>
                    <a:gd name="connsiteX1" fmla="*/ 0 w 1254569"/>
                    <a:gd name="connsiteY1" fmla="*/ 0 h 1257690"/>
                    <a:gd name="connsiteX0" fmla="*/ 1254569 w 1254569"/>
                    <a:gd name="connsiteY0" fmla="*/ 1257690 h 1257690"/>
                    <a:gd name="connsiteX1" fmla="*/ 0 w 1254569"/>
                    <a:gd name="connsiteY1" fmla="*/ 0 h 1257690"/>
                    <a:gd name="connsiteX0" fmla="*/ 1254569 w 1254569"/>
                    <a:gd name="connsiteY0" fmla="*/ 1257690 h 1257690"/>
                    <a:gd name="connsiteX1" fmla="*/ 0 w 1254569"/>
                    <a:gd name="connsiteY1" fmla="*/ 0 h 1257690"/>
                  </a:gdLst>
                  <a:ahLst/>
                  <a:cxnLst>
                    <a:cxn ang="0">
                      <a:pos x="connsiteX0" y="connsiteY0"/>
                    </a:cxn>
                    <a:cxn ang="0">
                      <a:pos x="connsiteX1" y="connsiteY1"/>
                    </a:cxn>
                  </a:cxnLst>
                  <a:rect l="l" t="t" r="r" b="b"/>
                  <a:pathLst>
                    <a:path w="1254569" h="1257690">
                      <a:moveTo>
                        <a:pt x="1254569" y="1257690"/>
                      </a:moveTo>
                      <a:cubicBezTo>
                        <a:pt x="1169786" y="877469"/>
                        <a:pt x="485808" y="400505"/>
                        <a:pt x="0" y="0"/>
                      </a:cubicBezTo>
                    </a:path>
                  </a:pathLst>
                </a:custGeom>
                <a:noFill/>
                <a:ln w="28575">
                  <a:solidFill>
                    <a:srgbClr val="DDF0C8"/>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Freeform: Shape 20">
                  <a:extLst>
                    <a:ext uri="{FF2B5EF4-FFF2-40B4-BE49-F238E27FC236}">
                      <a16:creationId xmlns:a16="http://schemas.microsoft.com/office/drawing/2014/main" id="{0AAB40F2-BC8F-8487-9CEC-9E0E8C0CC649}"/>
                    </a:ext>
                  </a:extLst>
                </p:cNvPr>
                <p:cNvSpPr/>
                <p:nvPr/>
              </p:nvSpPr>
              <p:spPr>
                <a:xfrm>
                  <a:off x="4197882" y="1178151"/>
                  <a:ext cx="1254569" cy="1257690"/>
                </a:xfrm>
                <a:custGeom>
                  <a:avLst/>
                  <a:gdLst>
                    <a:gd name="connsiteX0" fmla="*/ 411948 w 514036"/>
                    <a:gd name="connsiteY0" fmla="*/ 468123 h 468123"/>
                    <a:gd name="connsiteX1" fmla="*/ 0 w 514036"/>
                    <a:gd name="connsiteY1" fmla="*/ 0 h 468123"/>
                    <a:gd name="connsiteX0" fmla="*/ 1270173 w 1284766"/>
                    <a:gd name="connsiteY0" fmla="*/ 1242086 h 1242086"/>
                    <a:gd name="connsiteX1" fmla="*/ 0 w 1284766"/>
                    <a:gd name="connsiteY1" fmla="*/ 0 h 1242086"/>
                    <a:gd name="connsiteX0" fmla="*/ 1270173 w 1282041"/>
                    <a:gd name="connsiteY0" fmla="*/ 1242086 h 1242086"/>
                    <a:gd name="connsiteX1" fmla="*/ 0 w 1282041"/>
                    <a:gd name="connsiteY1" fmla="*/ 0 h 1242086"/>
                    <a:gd name="connsiteX0" fmla="*/ 1254569 w 1266618"/>
                    <a:gd name="connsiteY0" fmla="*/ 1257690 h 1257690"/>
                    <a:gd name="connsiteX1" fmla="*/ 0 w 1266618"/>
                    <a:gd name="connsiteY1" fmla="*/ 0 h 1257690"/>
                    <a:gd name="connsiteX0" fmla="*/ 1254569 w 1254569"/>
                    <a:gd name="connsiteY0" fmla="*/ 1257690 h 1257690"/>
                    <a:gd name="connsiteX1" fmla="*/ 0 w 1254569"/>
                    <a:gd name="connsiteY1" fmla="*/ 0 h 1257690"/>
                    <a:gd name="connsiteX0" fmla="*/ 1254569 w 1254569"/>
                    <a:gd name="connsiteY0" fmla="*/ 1257690 h 1257690"/>
                    <a:gd name="connsiteX1" fmla="*/ 0 w 1254569"/>
                    <a:gd name="connsiteY1" fmla="*/ 0 h 1257690"/>
                    <a:gd name="connsiteX0" fmla="*/ 1254569 w 1254569"/>
                    <a:gd name="connsiteY0" fmla="*/ 1257690 h 1257690"/>
                    <a:gd name="connsiteX1" fmla="*/ 0 w 1254569"/>
                    <a:gd name="connsiteY1" fmla="*/ 0 h 1257690"/>
                  </a:gdLst>
                  <a:ahLst/>
                  <a:cxnLst>
                    <a:cxn ang="0">
                      <a:pos x="connsiteX0" y="connsiteY0"/>
                    </a:cxn>
                    <a:cxn ang="0">
                      <a:pos x="connsiteX1" y="connsiteY1"/>
                    </a:cxn>
                  </a:cxnLst>
                  <a:rect l="l" t="t" r="r" b="b"/>
                  <a:pathLst>
                    <a:path w="1254569" h="1257690">
                      <a:moveTo>
                        <a:pt x="1254569" y="1257690"/>
                      </a:moveTo>
                      <a:cubicBezTo>
                        <a:pt x="1169786" y="877469"/>
                        <a:pt x="485808" y="400505"/>
                        <a:pt x="0" y="0"/>
                      </a:cubicBezTo>
                    </a:path>
                  </a:pathLst>
                </a:custGeom>
                <a:noFill/>
                <a:ln w="28575">
                  <a:solidFill>
                    <a:srgbClr val="3A001D"/>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Oval 21">
                  <a:extLst>
                    <a:ext uri="{FF2B5EF4-FFF2-40B4-BE49-F238E27FC236}">
                      <a16:creationId xmlns:a16="http://schemas.microsoft.com/office/drawing/2014/main" id="{04A56E9F-E8C1-1B39-C486-214261DC1C0F}"/>
                    </a:ext>
                  </a:extLst>
                </p:cNvPr>
                <p:cNvSpPr/>
                <p:nvPr/>
              </p:nvSpPr>
              <p:spPr>
                <a:xfrm rot="13143087">
                  <a:off x="4132118" y="1225802"/>
                  <a:ext cx="411889" cy="13914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16" name="Group 15">
                <a:extLst>
                  <a:ext uri="{FF2B5EF4-FFF2-40B4-BE49-F238E27FC236}">
                    <a16:creationId xmlns:a16="http://schemas.microsoft.com/office/drawing/2014/main" id="{DD102F9B-2429-04B9-CF55-BACC00966DEA}"/>
                  </a:ext>
                </a:extLst>
              </p:cNvPr>
              <p:cNvGrpSpPr/>
              <p:nvPr/>
            </p:nvGrpSpPr>
            <p:grpSpPr>
              <a:xfrm rot="2079966" flipH="1">
                <a:off x="6435007" y="3139524"/>
                <a:ext cx="855148" cy="814574"/>
                <a:chOff x="4132118" y="1178151"/>
                <a:chExt cx="1320336" cy="1257690"/>
              </a:xfrm>
            </p:grpSpPr>
            <p:sp>
              <p:nvSpPr>
                <p:cNvPr id="17" name="Freeform: Shape 16">
                  <a:extLst>
                    <a:ext uri="{FF2B5EF4-FFF2-40B4-BE49-F238E27FC236}">
                      <a16:creationId xmlns:a16="http://schemas.microsoft.com/office/drawing/2014/main" id="{53D2B142-EDBD-955C-08D8-D2B3DC7E2989}"/>
                    </a:ext>
                  </a:extLst>
                </p:cNvPr>
                <p:cNvSpPr/>
                <p:nvPr/>
              </p:nvSpPr>
              <p:spPr>
                <a:xfrm>
                  <a:off x="4197883" y="1178151"/>
                  <a:ext cx="1254569" cy="1257690"/>
                </a:xfrm>
                <a:custGeom>
                  <a:avLst/>
                  <a:gdLst>
                    <a:gd name="connsiteX0" fmla="*/ 411948 w 514036"/>
                    <a:gd name="connsiteY0" fmla="*/ 468123 h 468123"/>
                    <a:gd name="connsiteX1" fmla="*/ 0 w 514036"/>
                    <a:gd name="connsiteY1" fmla="*/ 0 h 468123"/>
                    <a:gd name="connsiteX0" fmla="*/ 1270173 w 1284766"/>
                    <a:gd name="connsiteY0" fmla="*/ 1242086 h 1242086"/>
                    <a:gd name="connsiteX1" fmla="*/ 0 w 1284766"/>
                    <a:gd name="connsiteY1" fmla="*/ 0 h 1242086"/>
                    <a:gd name="connsiteX0" fmla="*/ 1270173 w 1282041"/>
                    <a:gd name="connsiteY0" fmla="*/ 1242086 h 1242086"/>
                    <a:gd name="connsiteX1" fmla="*/ 0 w 1282041"/>
                    <a:gd name="connsiteY1" fmla="*/ 0 h 1242086"/>
                    <a:gd name="connsiteX0" fmla="*/ 1254569 w 1266618"/>
                    <a:gd name="connsiteY0" fmla="*/ 1257690 h 1257690"/>
                    <a:gd name="connsiteX1" fmla="*/ 0 w 1266618"/>
                    <a:gd name="connsiteY1" fmla="*/ 0 h 1257690"/>
                    <a:gd name="connsiteX0" fmla="*/ 1254569 w 1254569"/>
                    <a:gd name="connsiteY0" fmla="*/ 1257690 h 1257690"/>
                    <a:gd name="connsiteX1" fmla="*/ 0 w 1254569"/>
                    <a:gd name="connsiteY1" fmla="*/ 0 h 1257690"/>
                    <a:gd name="connsiteX0" fmla="*/ 1254569 w 1254569"/>
                    <a:gd name="connsiteY0" fmla="*/ 1257690 h 1257690"/>
                    <a:gd name="connsiteX1" fmla="*/ 0 w 1254569"/>
                    <a:gd name="connsiteY1" fmla="*/ 0 h 1257690"/>
                    <a:gd name="connsiteX0" fmla="*/ 1254569 w 1254569"/>
                    <a:gd name="connsiteY0" fmla="*/ 1257690 h 1257690"/>
                    <a:gd name="connsiteX1" fmla="*/ 0 w 1254569"/>
                    <a:gd name="connsiteY1" fmla="*/ 0 h 1257690"/>
                  </a:gdLst>
                  <a:ahLst/>
                  <a:cxnLst>
                    <a:cxn ang="0">
                      <a:pos x="connsiteX0" y="connsiteY0"/>
                    </a:cxn>
                    <a:cxn ang="0">
                      <a:pos x="connsiteX1" y="connsiteY1"/>
                    </a:cxn>
                  </a:cxnLst>
                  <a:rect l="l" t="t" r="r" b="b"/>
                  <a:pathLst>
                    <a:path w="1254569" h="1257690">
                      <a:moveTo>
                        <a:pt x="1254569" y="1257690"/>
                      </a:moveTo>
                      <a:cubicBezTo>
                        <a:pt x="1169786" y="877469"/>
                        <a:pt x="485808" y="400505"/>
                        <a:pt x="0" y="0"/>
                      </a:cubicBezTo>
                    </a:path>
                  </a:pathLst>
                </a:custGeom>
                <a:noFill/>
                <a:ln w="28575">
                  <a:solidFill>
                    <a:srgbClr val="DDF0C8"/>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Freeform: Shape 17">
                  <a:extLst>
                    <a:ext uri="{FF2B5EF4-FFF2-40B4-BE49-F238E27FC236}">
                      <a16:creationId xmlns:a16="http://schemas.microsoft.com/office/drawing/2014/main" id="{EC2D1131-D52A-8C00-7107-B9941179B31B}"/>
                    </a:ext>
                  </a:extLst>
                </p:cNvPr>
                <p:cNvSpPr/>
                <p:nvPr/>
              </p:nvSpPr>
              <p:spPr>
                <a:xfrm rot="21419917">
                  <a:off x="4197883" y="1178152"/>
                  <a:ext cx="1254571" cy="1257688"/>
                </a:xfrm>
                <a:custGeom>
                  <a:avLst/>
                  <a:gdLst>
                    <a:gd name="connsiteX0" fmla="*/ 411948 w 514036"/>
                    <a:gd name="connsiteY0" fmla="*/ 468123 h 468123"/>
                    <a:gd name="connsiteX1" fmla="*/ 0 w 514036"/>
                    <a:gd name="connsiteY1" fmla="*/ 0 h 468123"/>
                    <a:gd name="connsiteX0" fmla="*/ 1270173 w 1284766"/>
                    <a:gd name="connsiteY0" fmla="*/ 1242086 h 1242086"/>
                    <a:gd name="connsiteX1" fmla="*/ 0 w 1284766"/>
                    <a:gd name="connsiteY1" fmla="*/ 0 h 1242086"/>
                    <a:gd name="connsiteX0" fmla="*/ 1270173 w 1282041"/>
                    <a:gd name="connsiteY0" fmla="*/ 1242086 h 1242086"/>
                    <a:gd name="connsiteX1" fmla="*/ 0 w 1282041"/>
                    <a:gd name="connsiteY1" fmla="*/ 0 h 1242086"/>
                    <a:gd name="connsiteX0" fmla="*/ 1254569 w 1266618"/>
                    <a:gd name="connsiteY0" fmla="*/ 1257690 h 1257690"/>
                    <a:gd name="connsiteX1" fmla="*/ 0 w 1266618"/>
                    <a:gd name="connsiteY1" fmla="*/ 0 h 1257690"/>
                    <a:gd name="connsiteX0" fmla="*/ 1254569 w 1254569"/>
                    <a:gd name="connsiteY0" fmla="*/ 1257690 h 1257690"/>
                    <a:gd name="connsiteX1" fmla="*/ 0 w 1254569"/>
                    <a:gd name="connsiteY1" fmla="*/ 0 h 1257690"/>
                    <a:gd name="connsiteX0" fmla="*/ 1254569 w 1254569"/>
                    <a:gd name="connsiteY0" fmla="*/ 1257690 h 1257690"/>
                    <a:gd name="connsiteX1" fmla="*/ 0 w 1254569"/>
                    <a:gd name="connsiteY1" fmla="*/ 0 h 1257690"/>
                    <a:gd name="connsiteX0" fmla="*/ 1254569 w 1254569"/>
                    <a:gd name="connsiteY0" fmla="*/ 1257690 h 1257690"/>
                    <a:gd name="connsiteX1" fmla="*/ 0 w 1254569"/>
                    <a:gd name="connsiteY1" fmla="*/ 0 h 1257690"/>
                  </a:gdLst>
                  <a:ahLst/>
                  <a:cxnLst>
                    <a:cxn ang="0">
                      <a:pos x="connsiteX0" y="connsiteY0"/>
                    </a:cxn>
                    <a:cxn ang="0">
                      <a:pos x="connsiteX1" y="connsiteY1"/>
                    </a:cxn>
                  </a:cxnLst>
                  <a:rect l="l" t="t" r="r" b="b"/>
                  <a:pathLst>
                    <a:path w="1254569" h="1257690">
                      <a:moveTo>
                        <a:pt x="1254569" y="1257690"/>
                      </a:moveTo>
                      <a:cubicBezTo>
                        <a:pt x="1169786" y="877469"/>
                        <a:pt x="485808" y="400505"/>
                        <a:pt x="0" y="0"/>
                      </a:cubicBezTo>
                    </a:path>
                  </a:pathLst>
                </a:custGeom>
                <a:noFill/>
                <a:ln w="28575">
                  <a:solidFill>
                    <a:srgbClr val="3A001D"/>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Oval 18">
                  <a:extLst>
                    <a:ext uri="{FF2B5EF4-FFF2-40B4-BE49-F238E27FC236}">
                      <a16:creationId xmlns:a16="http://schemas.microsoft.com/office/drawing/2014/main" id="{BA42A8A4-5555-A547-0323-BFD7241DE3BC}"/>
                    </a:ext>
                  </a:extLst>
                </p:cNvPr>
                <p:cNvSpPr/>
                <p:nvPr/>
              </p:nvSpPr>
              <p:spPr>
                <a:xfrm rot="13143087">
                  <a:off x="4132118" y="1225802"/>
                  <a:ext cx="411889" cy="13914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grpSp>
      <p:sp>
        <p:nvSpPr>
          <p:cNvPr id="3" name="AutoShape 2">
            <a:hlinkClick r:id="rId4"/>
            <a:extLst>
              <a:ext uri="{FF2B5EF4-FFF2-40B4-BE49-F238E27FC236}">
                <a16:creationId xmlns:a16="http://schemas.microsoft.com/office/drawing/2014/main" id="{5D6D5C17-A3B4-D978-32C8-4A0549B44BFD}"/>
              </a:ext>
            </a:extLst>
          </p:cNvPr>
          <p:cNvSpPr>
            <a:spLocks noChangeAspect="1" noChangeArrowheads="1"/>
          </p:cNvSpPr>
          <p:nvPr/>
        </p:nvSpPr>
        <p:spPr bwMode="auto">
          <a:xfrm>
            <a:off x="9071409" y="2109134"/>
            <a:ext cx="1005289" cy="1005289"/>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4" name="AutoShape 3">
            <a:extLst>
              <a:ext uri="{FF2B5EF4-FFF2-40B4-BE49-F238E27FC236}">
                <a16:creationId xmlns:a16="http://schemas.microsoft.com/office/drawing/2014/main" id="{66889988-D055-1F68-54ED-D5BC6F53C806}"/>
              </a:ext>
            </a:extLst>
          </p:cNvPr>
          <p:cNvSpPr>
            <a:spLocks noChangeAspect="1" noChangeArrowheads="1"/>
          </p:cNvSpPr>
          <p:nvPr/>
        </p:nvSpPr>
        <p:spPr bwMode="auto">
          <a:xfrm>
            <a:off x="9412722" y="2109134"/>
            <a:ext cx="1005289" cy="1005289"/>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grpSp>
        <p:nvGrpSpPr>
          <p:cNvPr id="8" name="Group 7">
            <a:extLst>
              <a:ext uri="{FF2B5EF4-FFF2-40B4-BE49-F238E27FC236}">
                <a16:creationId xmlns:a16="http://schemas.microsoft.com/office/drawing/2014/main" id="{E055209C-51C6-C7B1-E8E1-1DE0F7E0905A}"/>
              </a:ext>
            </a:extLst>
          </p:cNvPr>
          <p:cNvGrpSpPr/>
          <p:nvPr/>
        </p:nvGrpSpPr>
        <p:grpSpPr>
          <a:xfrm>
            <a:off x="841810" y="2611778"/>
            <a:ext cx="10508380" cy="2546313"/>
            <a:chOff x="841810" y="2757487"/>
            <a:chExt cx="10508380" cy="2546313"/>
          </a:xfrm>
        </p:grpSpPr>
        <p:sp>
          <p:nvSpPr>
            <p:cNvPr id="2" name="Rectangle 1">
              <a:extLst>
                <a:ext uri="{FF2B5EF4-FFF2-40B4-BE49-F238E27FC236}">
                  <a16:creationId xmlns:a16="http://schemas.microsoft.com/office/drawing/2014/main" id="{1AA27072-3CF8-555E-EBC7-56AD965EC252}"/>
                </a:ext>
              </a:extLst>
            </p:cNvPr>
            <p:cNvSpPr>
              <a:spLocks noChangeArrowheads="1"/>
            </p:cNvSpPr>
            <p:nvPr/>
          </p:nvSpPr>
          <p:spPr bwMode="auto">
            <a:xfrm>
              <a:off x="841810" y="4380470"/>
              <a:ext cx="10508380"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tx1"/>
                  </a:solidFill>
                  <a:effectLst/>
                  <a:latin typeface="Arial" panose="020B0604020202020204" pitchFamily="34" charset="0"/>
                </a:rPr>
                <a:t>This is published under a Creative Commons </a:t>
              </a:r>
              <a:r>
                <a:rPr lang="en-US" altLang="en-US" dirty="0">
                  <a:latin typeface="Arial" panose="020B0604020202020204" pitchFamily="34" charset="0"/>
                  <a:hlinkClick r:id="rId5"/>
                </a:rPr>
                <a:t>Attribution-</a:t>
              </a:r>
              <a:r>
                <a:rPr lang="en-US" altLang="en-US" dirty="0" err="1">
                  <a:latin typeface="Arial" panose="020B0604020202020204" pitchFamily="34" charset="0"/>
                  <a:hlinkClick r:id="rId5"/>
                </a:rPr>
                <a:t>ShareAlike</a:t>
              </a:r>
              <a:r>
                <a:rPr lang="en-US" altLang="en-US" dirty="0">
                  <a:latin typeface="Arial" panose="020B0604020202020204" pitchFamily="34" charset="0"/>
                  <a:hlinkClick r:id="rId5"/>
                </a:rPr>
                <a:t> 4.0 International </a:t>
              </a:r>
              <a:r>
                <a:rPr kumimoji="0" lang="en-US" altLang="en-US" sz="1800" b="0" i="0" u="none" strike="noStrike" cap="none" normalizeH="0" baseline="0" dirty="0" err="1">
                  <a:ln>
                    <a:noFill/>
                  </a:ln>
                  <a:solidFill>
                    <a:schemeClr val="tx1"/>
                  </a:solidFill>
                  <a:effectLst/>
                  <a:latin typeface="Arial" panose="020B0604020202020204" pitchFamily="34" charset="0"/>
                </a:rPr>
                <a:t>licence</a:t>
              </a:r>
              <a:r>
                <a:rPr kumimoji="0" lang="en-US" altLang="en-US" sz="1800" b="0" i="0" u="none" strike="noStrike" cap="none" normalizeH="0" baseline="0" dirty="0">
                  <a:ln>
                    <a:noFill/>
                  </a:ln>
                  <a:solidFill>
                    <a:schemeClr val="tx1"/>
                  </a:solidFill>
                  <a:effectLst/>
                  <a:latin typeface="Arial" panose="020B0604020202020204" pitchFamily="34" charset="0"/>
                </a:rPr>
                <a:t> </a:t>
              </a:r>
              <a:br>
                <a:rPr kumimoji="0" lang="en-US" altLang="en-US" sz="1800" b="0" i="0" u="none" strike="noStrike" cap="none" normalizeH="0" baseline="0" dirty="0">
                  <a:ln>
                    <a:noFill/>
                  </a:ln>
                  <a:solidFill>
                    <a:schemeClr val="tx1"/>
                  </a:solidFill>
                  <a:effectLst/>
                  <a:latin typeface="Arial" panose="020B0604020202020204" pitchFamily="34" charset="0"/>
                </a:rPr>
              </a:br>
              <a:r>
                <a:rPr kumimoji="0" lang="en-US" altLang="en-US" sz="1800" b="0" i="0" u="none" strike="noStrike" cap="none" normalizeH="0" baseline="0" dirty="0">
                  <a:ln>
                    <a:noFill/>
                  </a:ln>
                  <a:solidFill>
                    <a:schemeClr val="tx1"/>
                  </a:solidFill>
                  <a:effectLst/>
                  <a:latin typeface="Arial" panose="020B0604020202020204" pitchFamily="34" charset="0"/>
                </a:rPr>
                <a:t>which means you can use it wherever you like as long as you attribute authorship and that you can adapt it anyway you wish as long as any publication of such an adaptation is under the same terms.</a:t>
              </a:r>
            </a:p>
          </p:txBody>
        </p:sp>
        <p:pic>
          <p:nvPicPr>
            <p:cNvPr id="7" name="Picture 6">
              <a:extLst>
                <a:ext uri="{FF2B5EF4-FFF2-40B4-BE49-F238E27FC236}">
                  <a16:creationId xmlns:a16="http://schemas.microsoft.com/office/drawing/2014/main" id="{CC4C576C-63E1-ADDD-A7AD-D040E9E253D6}"/>
                </a:ext>
              </a:extLst>
            </p:cNvPr>
            <p:cNvPicPr>
              <a:picLocks noChangeAspect="1"/>
            </p:cNvPicPr>
            <p:nvPr/>
          </p:nvPicPr>
          <p:blipFill>
            <a:blip r:embed="rId6"/>
            <a:stretch>
              <a:fillRect/>
            </a:stretch>
          </p:blipFill>
          <p:spPr>
            <a:xfrm>
              <a:off x="3970504" y="2757487"/>
              <a:ext cx="3838575" cy="1343025"/>
            </a:xfrm>
            <a:prstGeom prst="rect">
              <a:avLst/>
            </a:prstGeom>
          </p:spPr>
        </p:pic>
      </p:grpSp>
    </p:spTree>
    <p:extLst>
      <p:ext uri="{BB962C8B-B14F-4D97-AF65-F5344CB8AC3E}">
        <p14:creationId xmlns:p14="http://schemas.microsoft.com/office/powerpoint/2010/main" val="192356860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326</TotalTime>
  <Words>216</Words>
  <Application>Microsoft Office PowerPoint</Application>
  <PresentationFormat>Widescreen</PresentationFormat>
  <Paragraphs>23</Paragraphs>
  <Slides>5</Slides>
  <Notes>2</Notes>
  <HiddenSlides>0</HiddenSlides>
  <MMClips>1</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vt:i4>
      </vt:variant>
    </vt:vector>
  </HeadingPairs>
  <TitlesOfParts>
    <vt:vector size="10" baseType="lpstr">
      <vt:lpstr>Alegreya Sans</vt: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Richard Baker</dc:creator>
  <cp:lastModifiedBy>Richard Baker</cp:lastModifiedBy>
  <cp:revision>4</cp:revision>
  <dcterms:created xsi:type="dcterms:W3CDTF">2023-08-16T19:05:02Z</dcterms:created>
  <dcterms:modified xsi:type="dcterms:W3CDTF">2023-08-31T10:38:23Z</dcterms:modified>
</cp:coreProperties>
</file>